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5.xml" ContentType="application/vnd.openxmlformats-officedocument.drawingml.diagramLayout+xml"/>
  <Override PartName="/ppt/commentAuthors.xml" ContentType="application/vnd.openxmlformats-officedocument.presentationml.commentAuthors+xml"/>
  <Override PartName="/ppt/diagrams/layout3.xml" ContentType="application/vnd.openxmlformats-officedocument.drawingml.diagram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notesSlides/notesSlide3.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diagrams/data5.xml" ContentType="application/vnd.openxmlformats-officedocument.drawingml.diagramData+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75" r:id="rId10"/>
    <p:sldId id="264" r:id="rId11"/>
    <p:sldId id="274" r:id="rId12"/>
    <p:sldId id="265" r:id="rId13"/>
    <p:sldId id="266" r:id="rId14"/>
    <p:sldId id="267" r:id="rId15"/>
    <p:sldId id="268" r:id="rId16"/>
    <p:sldId id="269" r:id="rId17"/>
    <p:sldId id="270" r:id="rId18"/>
    <p:sldId id="271" r:id="rId19"/>
    <p:sldId id="272" r:id="rId20"/>
    <p:sldId id="273" r:id="rId2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FF3B3B"/>
    <a:srgbClr val="322E2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69" autoAdjust="0"/>
    <p:restoredTop sz="94674" autoAdjust="0"/>
  </p:normalViewPr>
  <p:slideViewPr>
    <p:cSldViewPr>
      <p:cViewPr varScale="1">
        <p:scale>
          <a:sx n="70" d="100"/>
          <a:sy n="70" d="100"/>
        </p:scale>
        <p:origin x="-528" y="-102"/>
      </p:cViewPr>
      <p:guideLst>
        <p:guide orient="horz" pos="2160"/>
        <p:guide pos="2880"/>
      </p:guideLst>
    </p:cSldViewPr>
  </p:slideViewPr>
  <p:outlineViewPr>
    <p:cViewPr>
      <p:scale>
        <a:sx n="33" d="100"/>
        <a:sy n="33" d="100"/>
      </p:scale>
      <p:origin x="0" y="138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2244"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slide" Target="../slides/slide2.xml"/></Relationships>
</file>

<file path=ppt/diagrams/_rels/data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6.xml"/><Relationship Id="rId1" Type="http://schemas.openxmlformats.org/officeDocument/2006/relationships/slide" Target="../slides/slide3.xml"/><Relationship Id="rId4" Type="http://schemas.openxmlformats.org/officeDocument/2006/relationships/slide" Target="../slides/slide16.xml"/></Relationships>
</file>

<file path=ppt/diagrams/_rels/data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slide" Target="../slides/slide4.xml"/></Relationships>
</file>

<file path=ppt/diagrams/_rels/data4.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slide" Target="../slides/slide14.xml"/><Relationship Id="rId1" Type="http://schemas.openxmlformats.org/officeDocument/2006/relationships/slide" Target="../slides/slide13.xml"/></Relationships>
</file>

<file path=ppt/diagrams/_rels/data5.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slide" Target="../slides/slide19.xml"/><Relationship Id="rId1"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5F6022-06FB-4362-A61A-3E3C0CBE2020}" type="doc">
      <dgm:prSet loTypeId="urn:microsoft.com/office/officeart/2005/8/layout/vList2" loCatId="list" qsTypeId="urn:microsoft.com/office/officeart/2005/8/quickstyle/3d9" qsCatId="3D" csTypeId="urn:microsoft.com/office/officeart/2005/8/colors/accent0_3" csCatId="mainScheme" phldr="1"/>
      <dgm:spPr/>
      <dgm:t>
        <a:bodyPr/>
        <a:lstStyle/>
        <a:p>
          <a:endParaRPr lang="pl-PL"/>
        </a:p>
      </dgm:t>
    </dgm:pt>
    <dgm:pt modelId="{1717FF01-8DAE-444F-BC07-4B8AAC403102}">
      <dgm:prSet phldrT="[Tekst]"/>
      <dgm:spPr/>
      <dgm:t>
        <a:bodyPr/>
        <a:lstStyle/>
        <a:p>
          <a:r>
            <a:rPr lang="pl-PL" dirty="0" smtClean="0">
              <a:hlinkClick xmlns:r="http://schemas.openxmlformats.org/officeDocument/2006/relationships" r:id="rId1" action="ppaction://hlinksldjump"/>
            </a:rPr>
            <a:t>Menu</a:t>
          </a:r>
          <a:endParaRPr lang="pl-PL" dirty="0"/>
        </a:p>
      </dgm:t>
    </dgm:pt>
    <dgm:pt modelId="{DB19A35B-708B-46E1-9AD4-2DEE6F222AA1}" type="parTrans" cxnId="{C7DC64BC-3CDE-4E92-84C7-0DE2324DA4DC}">
      <dgm:prSet/>
      <dgm:spPr/>
      <dgm:t>
        <a:bodyPr/>
        <a:lstStyle/>
        <a:p>
          <a:endParaRPr lang="pl-PL"/>
        </a:p>
      </dgm:t>
    </dgm:pt>
    <dgm:pt modelId="{24B6991C-0170-49BC-B339-B0FD9C0A281E}" type="sibTrans" cxnId="{C7DC64BC-3CDE-4E92-84C7-0DE2324DA4DC}">
      <dgm:prSet/>
      <dgm:spPr/>
      <dgm:t>
        <a:bodyPr/>
        <a:lstStyle/>
        <a:p>
          <a:endParaRPr lang="pl-PL"/>
        </a:p>
      </dgm:t>
    </dgm:pt>
    <dgm:pt modelId="{A46751F3-CCDD-46AF-9BA1-A34C8BEC2E80}">
      <dgm:prSet phldrT="[Tekst]"/>
      <dgm:spPr/>
      <dgm:t>
        <a:bodyPr/>
        <a:lstStyle/>
        <a:p>
          <a:endParaRPr lang="pl-PL" dirty="0"/>
        </a:p>
      </dgm:t>
    </dgm:pt>
    <dgm:pt modelId="{7B1F0F72-93FE-4E31-A18E-FA95D94BDCDB}" type="parTrans" cxnId="{2ADA3FF4-8283-4013-A22C-2E4BE09AE9FC}">
      <dgm:prSet/>
      <dgm:spPr/>
      <dgm:t>
        <a:bodyPr/>
        <a:lstStyle/>
        <a:p>
          <a:endParaRPr lang="pl-PL"/>
        </a:p>
      </dgm:t>
    </dgm:pt>
    <dgm:pt modelId="{4A08D76B-DAFA-49EA-B0B2-2B8FBA6B2B79}" type="sibTrans" cxnId="{2ADA3FF4-8283-4013-A22C-2E4BE09AE9FC}">
      <dgm:prSet/>
      <dgm:spPr/>
      <dgm:t>
        <a:bodyPr/>
        <a:lstStyle/>
        <a:p>
          <a:endParaRPr lang="pl-PL"/>
        </a:p>
      </dgm:t>
    </dgm:pt>
    <dgm:pt modelId="{3C990330-D55B-459A-9FA8-AC5F023C7F76}" type="pres">
      <dgm:prSet presAssocID="{055F6022-06FB-4362-A61A-3E3C0CBE2020}" presName="linear" presStyleCnt="0">
        <dgm:presLayoutVars>
          <dgm:animLvl val="lvl"/>
          <dgm:resizeHandles val="exact"/>
        </dgm:presLayoutVars>
      </dgm:prSet>
      <dgm:spPr/>
      <dgm:t>
        <a:bodyPr/>
        <a:lstStyle/>
        <a:p>
          <a:endParaRPr lang="pl-PL"/>
        </a:p>
      </dgm:t>
    </dgm:pt>
    <dgm:pt modelId="{9693131F-02DE-4970-B960-F2B69E71B3AE}" type="pres">
      <dgm:prSet presAssocID="{1717FF01-8DAE-444F-BC07-4B8AAC403102}" presName="parentText" presStyleLbl="node1" presStyleIdx="0" presStyleCnt="1" custLinFactNeighborY="48180">
        <dgm:presLayoutVars>
          <dgm:chMax val="0"/>
          <dgm:bulletEnabled val="1"/>
        </dgm:presLayoutVars>
      </dgm:prSet>
      <dgm:spPr/>
      <dgm:t>
        <a:bodyPr/>
        <a:lstStyle/>
        <a:p>
          <a:endParaRPr lang="pl-PL"/>
        </a:p>
      </dgm:t>
    </dgm:pt>
    <dgm:pt modelId="{394FA218-CB60-4811-9595-B9F18E96F392}" type="pres">
      <dgm:prSet presAssocID="{1717FF01-8DAE-444F-BC07-4B8AAC403102}" presName="childText" presStyleLbl="revTx" presStyleIdx="0" presStyleCnt="1" custLinFactNeighborY="-55106">
        <dgm:presLayoutVars>
          <dgm:bulletEnabled val="1"/>
        </dgm:presLayoutVars>
      </dgm:prSet>
      <dgm:spPr/>
      <dgm:t>
        <a:bodyPr/>
        <a:lstStyle/>
        <a:p>
          <a:endParaRPr lang="pl-PL"/>
        </a:p>
      </dgm:t>
    </dgm:pt>
  </dgm:ptLst>
  <dgm:cxnLst>
    <dgm:cxn modelId="{2ADA3FF4-8283-4013-A22C-2E4BE09AE9FC}" srcId="{1717FF01-8DAE-444F-BC07-4B8AAC403102}" destId="{A46751F3-CCDD-46AF-9BA1-A34C8BEC2E80}" srcOrd="0" destOrd="0" parTransId="{7B1F0F72-93FE-4E31-A18E-FA95D94BDCDB}" sibTransId="{4A08D76B-DAFA-49EA-B0B2-2B8FBA6B2B79}"/>
    <dgm:cxn modelId="{C7DC64BC-3CDE-4E92-84C7-0DE2324DA4DC}" srcId="{055F6022-06FB-4362-A61A-3E3C0CBE2020}" destId="{1717FF01-8DAE-444F-BC07-4B8AAC403102}" srcOrd="0" destOrd="0" parTransId="{DB19A35B-708B-46E1-9AD4-2DEE6F222AA1}" sibTransId="{24B6991C-0170-49BC-B339-B0FD9C0A281E}"/>
    <dgm:cxn modelId="{32B1D0FA-6374-46C9-9148-7079208E0D10}" type="presOf" srcId="{1717FF01-8DAE-444F-BC07-4B8AAC403102}" destId="{9693131F-02DE-4970-B960-F2B69E71B3AE}" srcOrd="0" destOrd="0" presId="urn:microsoft.com/office/officeart/2005/8/layout/vList2"/>
    <dgm:cxn modelId="{328A0946-9C99-45D2-9929-287662981727}" type="presOf" srcId="{055F6022-06FB-4362-A61A-3E3C0CBE2020}" destId="{3C990330-D55B-459A-9FA8-AC5F023C7F76}" srcOrd="0" destOrd="0" presId="urn:microsoft.com/office/officeart/2005/8/layout/vList2"/>
    <dgm:cxn modelId="{D11A887D-078D-47F5-8962-76F781EAA89E}" type="presOf" srcId="{A46751F3-CCDD-46AF-9BA1-A34C8BEC2E80}" destId="{394FA218-CB60-4811-9595-B9F18E96F392}" srcOrd="0" destOrd="0" presId="urn:microsoft.com/office/officeart/2005/8/layout/vList2"/>
    <dgm:cxn modelId="{12A3AC2E-0894-4B0E-A858-244D18C29D0C}" type="presParOf" srcId="{3C990330-D55B-459A-9FA8-AC5F023C7F76}" destId="{9693131F-02DE-4970-B960-F2B69E71B3AE}" srcOrd="0" destOrd="0" presId="urn:microsoft.com/office/officeart/2005/8/layout/vList2"/>
    <dgm:cxn modelId="{86A8C091-BA33-4341-A40F-9695641F81A2}" type="presParOf" srcId="{3C990330-D55B-459A-9FA8-AC5F023C7F76}" destId="{394FA218-CB60-4811-9595-B9F18E96F392}" srcOrd="1"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DFE963-2462-4202-A4C1-C6735FD426CD}" type="doc">
      <dgm:prSet loTypeId="urn:microsoft.com/office/officeart/2005/8/layout/vList2" loCatId="list" qsTypeId="urn:microsoft.com/office/officeart/2005/8/quickstyle/3d7" qsCatId="3D" csTypeId="urn:microsoft.com/office/officeart/2005/8/colors/accent0_3" csCatId="mainScheme"/>
      <dgm:spPr/>
      <dgm:t>
        <a:bodyPr/>
        <a:lstStyle/>
        <a:p>
          <a:endParaRPr lang="pl-PL"/>
        </a:p>
      </dgm:t>
    </dgm:pt>
    <dgm:pt modelId="{4C5E9C0A-DF67-4DAE-AEB0-E0FCC8E894BD}">
      <dgm:prSet/>
      <dgm:spPr/>
      <dgm:t>
        <a:bodyPr/>
        <a:lstStyle/>
        <a:p>
          <a:pPr rtl="0"/>
          <a:r>
            <a:rPr lang="pl-PL" dirty="0" smtClean="0">
              <a:hlinkClick xmlns:r="http://schemas.openxmlformats.org/officeDocument/2006/relationships" r:id="rId1" action="ppaction://hlinksldjump"/>
            </a:rPr>
            <a:t>Lata młodości</a:t>
          </a:r>
          <a:endParaRPr lang="pl-PL" dirty="0"/>
        </a:p>
      </dgm:t>
    </dgm:pt>
    <dgm:pt modelId="{67B1BE52-075F-413D-B5C2-01AE6F70325E}" type="parTrans" cxnId="{2DD725CD-8FC5-44AF-B8E6-5E7C1E66EAB3}">
      <dgm:prSet/>
      <dgm:spPr/>
      <dgm:t>
        <a:bodyPr/>
        <a:lstStyle/>
        <a:p>
          <a:endParaRPr lang="pl-PL"/>
        </a:p>
      </dgm:t>
    </dgm:pt>
    <dgm:pt modelId="{28056B61-317A-4CDB-8D43-448CF79D3E2F}" type="sibTrans" cxnId="{2DD725CD-8FC5-44AF-B8E6-5E7C1E66EAB3}">
      <dgm:prSet/>
      <dgm:spPr/>
      <dgm:t>
        <a:bodyPr/>
        <a:lstStyle/>
        <a:p>
          <a:endParaRPr lang="pl-PL"/>
        </a:p>
      </dgm:t>
    </dgm:pt>
    <dgm:pt modelId="{FAC2A0D2-BBC8-4A44-9BF5-5DD42F026AC0}">
      <dgm:prSet/>
      <dgm:spPr/>
      <dgm:t>
        <a:bodyPr/>
        <a:lstStyle/>
        <a:p>
          <a:pPr rtl="0"/>
          <a:r>
            <a:rPr lang="pl-PL" dirty="0" smtClean="0">
              <a:hlinkClick xmlns:r="http://schemas.openxmlformats.org/officeDocument/2006/relationships" r:id="rId2" action="ppaction://hlinksldjump"/>
            </a:rPr>
            <a:t>Wojsko</a:t>
          </a:r>
          <a:endParaRPr lang="pl-PL" dirty="0"/>
        </a:p>
      </dgm:t>
    </dgm:pt>
    <dgm:pt modelId="{B99F3E37-4FE4-4431-A122-8EE648DB2362}" type="parTrans" cxnId="{CF93B2EE-C2B2-4A31-820E-BF91F9AF4E77}">
      <dgm:prSet/>
      <dgm:spPr/>
      <dgm:t>
        <a:bodyPr/>
        <a:lstStyle/>
        <a:p>
          <a:endParaRPr lang="pl-PL"/>
        </a:p>
      </dgm:t>
    </dgm:pt>
    <dgm:pt modelId="{DD440F39-C346-4863-AD8C-62A5B39DF8C0}" type="sibTrans" cxnId="{CF93B2EE-C2B2-4A31-820E-BF91F9AF4E77}">
      <dgm:prSet/>
      <dgm:spPr/>
      <dgm:t>
        <a:bodyPr/>
        <a:lstStyle/>
        <a:p>
          <a:endParaRPr lang="pl-PL"/>
        </a:p>
      </dgm:t>
    </dgm:pt>
    <dgm:pt modelId="{A862F858-1C07-4F80-A657-048B47CC4344}">
      <dgm:prSet/>
      <dgm:spPr/>
      <dgm:t>
        <a:bodyPr/>
        <a:lstStyle/>
        <a:p>
          <a:pPr rtl="0"/>
          <a:r>
            <a:rPr lang="pl-PL" dirty="0" smtClean="0">
              <a:hlinkClick xmlns:r="http://schemas.openxmlformats.org/officeDocument/2006/relationships" r:id="rId3" action="ppaction://hlinksldjump"/>
            </a:rPr>
            <a:t>Więzienie</a:t>
          </a:r>
          <a:endParaRPr lang="pl-PL" dirty="0"/>
        </a:p>
      </dgm:t>
    </dgm:pt>
    <dgm:pt modelId="{3FDF7035-47B5-4DCB-A623-723C2A1520EF}" type="parTrans" cxnId="{6225AB02-7114-4B14-8E12-32C1C69998E1}">
      <dgm:prSet/>
      <dgm:spPr/>
      <dgm:t>
        <a:bodyPr/>
        <a:lstStyle/>
        <a:p>
          <a:endParaRPr lang="pl-PL"/>
        </a:p>
      </dgm:t>
    </dgm:pt>
    <dgm:pt modelId="{3807B59B-40C9-44C3-A3E8-9A855A3915D4}" type="sibTrans" cxnId="{6225AB02-7114-4B14-8E12-32C1C69998E1}">
      <dgm:prSet/>
      <dgm:spPr/>
      <dgm:t>
        <a:bodyPr/>
        <a:lstStyle/>
        <a:p>
          <a:endParaRPr lang="pl-PL"/>
        </a:p>
      </dgm:t>
    </dgm:pt>
    <dgm:pt modelId="{AB68660E-D94C-4522-8AF3-843019D37195}">
      <dgm:prSet custT="1"/>
      <dgm:spPr/>
      <dgm:t>
        <a:bodyPr/>
        <a:lstStyle/>
        <a:p>
          <a:pPr rtl="0"/>
          <a:r>
            <a:rPr lang="pl-PL" sz="3100" dirty="0" smtClean="0">
              <a:hlinkClick xmlns:r="http://schemas.openxmlformats.org/officeDocument/2006/relationships" r:id="rId4" action="ppaction://hlinksldjump"/>
            </a:rPr>
            <a:t>Odznaczenia</a:t>
          </a:r>
          <a:endParaRPr lang="pl-PL" sz="3100" dirty="0"/>
        </a:p>
      </dgm:t>
    </dgm:pt>
    <dgm:pt modelId="{46608D38-E92E-4A19-B596-DA5F13D63F85}" type="parTrans" cxnId="{FB96B26D-881B-4E8B-B09E-9DFCBEFF2147}">
      <dgm:prSet/>
      <dgm:spPr/>
      <dgm:t>
        <a:bodyPr/>
        <a:lstStyle/>
        <a:p>
          <a:endParaRPr lang="pl-PL"/>
        </a:p>
      </dgm:t>
    </dgm:pt>
    <dgm:pt modelId="{B90DB123-6142-471C-8177-061A3FC5E06A}" type="sibTrans" cxnId="{FB96B26D-881B-4E8B-B09E-9DFCBEFF2147}">
      <dgm:prSet/>
      <dgm:spPr/>
      <dgm:t>
        <a:bodyPr/>
        <a:lstStyle/>
        <a:p>
          <a:endParaRPr lang="pl-PL"/>
        </a:p>
      </dgm:t>
    </dgm:pt>
    <dgm:pt modelId="{616B1003-6B57-43CA-86C5-35F19DD342AC}" type="pres">
      <dgm:prSet presAssocID="{C0DFE963-2462-4202-A4C1-C6735FD426CD}" presName="linear" presStyleCnt="0">
        <dgm:presLayoutVars>
          <dgm:animLvl val="lvl"/>
          <dgm:resizeHandles val="exact"/>
        </dgm:presLayoutVars>
      </dgm:prSet>
      <dgm:spPr/>
      <dgm:t>
        <a:bodyPr/>
        <a:lstStyle/>
        <a:p>
          <a:endParaRPr lang="pl-PL"/>
        </a:p>
      </dgm:t>
    </dgm:pt>
    <dgm:pt modelId="{0A7D7FD6-B5D5-4BC1-9EE9-0B8CAD9CB153}" type="pres">
      <dgm:prSet presAssocID="{4C5E9C0A-DF67-4DAE-AEB0-E0FCC8E894BD}" presName="parentText" presStyleLbl="node1" presStyleIdx="0" presStyleCnt="4">
        <dgm:presLayoutVars>
          <dgm:chMax val="0"/>
          <dgm:bulletEnabled val="1"/>
        </dgm:presLayoutVars>
      </dgm:prSet>
      <dgm:spPr/>
      <dgm:t>
        <a:bodyPr/>
        <a:lstStyle/>
        <a:p>
          <a:endParaRPr lang="pl-PL"/>
        </a:p>
      </dgm:t>
    </dgm:pt>
    <dgm:pt modelId="{C96782F9-9590-4EE6-9192-DE46D0AF1241}" type="pres">
      <dgm:prSet presAssocID="{28056B61-317A-4CDB-8D43-448CF79D3E2F}" presName="spacer" presStyleCnt="0"/>
      <dgm:spPr/>
    </dgm:pt>
    <dgm:pt modelId="{0CF0CF77-CE49-41C7-8150-DE335F9B65CA}" type="pres">
      <dgm:prSet presAssocID="{FAC2A0D2-BBC8-4A44-9BF5-5DD42F026AC0}" presName="parentText" presStyleLbl="node1" presStyleIdx="1" presStyleCnt="4">
        <dgm:presLayoutVars>
          <dgm:chMax val="0"/>
          <dgm:bulletEnabled val="1"/>
        </dgm:presLayoutVars>
      </dgm:prSet>
      <dgm:spPr/>
      <dgm:t>
        <a:bodyPr/>
        <a:lstStyle/>
        <a:p>
          <a:endParaRPr lang="pl-PL"/>
        </a:p>
      </dgm:t>
    </dgm:pt>
    <dgm:pt modelId="{8995B221-FB3D-459C-B4D7-0E849498FB65}" type="pres">
      <dgm:prSet presAssocID="{DD440F39-C346-4863-AD8C-62A5B39DF8C0}" presName="spacer" presStyleCnt="0"/>
      <dgm:spPr/>
    </dgm:pt>
    <dgm:pt modelId="{9D040565-1BF1-4D96-BF58-B6F96A5D8AEA}" type="pres">
      <dgm:prSet presAssocID="{A862F858-1C07-4F80-A657-048B47CC4344}" presName="parentText" presStyleLbl="node1" presStyleIdx="2" presStyleCnt="4">
        <dgm:presLayoutVars>
          <dgm:chMax val="0"/>
          <dgm:bulletEnabled val="1"/>
        </dgm:presLayoutVars>
      </dgm:prSet>
      <dgm:spPr/>
      <dgm:t>
        <a:bodyPr/>
        <a:lstStyle/>
        <a:p>
          <a:endParaRPr lang="pl-PL"/>
        </a:p>
      </dgm:t>
    </dgm:pt>
    <dgm:pt modelId="{A7533F5A-9E90-42B4-BF7F-1C57C9C3B37D}" type="pres">
      <dgm:prSet presAssocID="{3807B59B-40C9-44C3-A3E8-9A855A3915D4}" presName="spacer" presStyleCnt="0"/>
      <dgm:spPr/>
    </dgm:pt>
    <dgm:pt modelId="{C056743E-B68B-4E3D-8BB4-EF1B1B2CB8FC}" type="pres">
      <dgm:prSet presAssocID="{AB68660E-D94C-4522-8AF3-843019D37195}" presName="parentText" presStyleLbl="node1" presStyleIdx="3" presStyleCnt="4">
        <dgm:presLayoutVars>
          <dgm:chMax val="0"/>
          <dgm:bulletEnabled val="1"/>
        </dgm:presLayoutVars>
      </dgm:prSet>
      <dgm:spPr/>
      <dgm:t>
        <a:bodyPr/>
        <a:lstStyle/>
        <a:p>
          <a:endParaRPr lang="pl-PL"/>
        </a:p>
      </dgm:t>
    </dgm:pt>
  </dgm:ptLst>
  <dgm:cxnLst>
    <dgm:cxn modelId="{CF93B2EE-C2B2-4A31-820E-BF91F9AF4E77}" srcId="{C0DFE963-2462-4202-A4C1-C6735FD426CD}" destId="{FAC2A0D2-BBC8-4A44-9BF5-5DD42F026AC0}" srcOrd="1" destOrd="0" parTransId="{B99F3E37-4FE4-4431-A122-8EE648DB2362}" sibTransId="{DD440F39-C346-4863-AD8C-62A5B39DF8C0}"/>
    <dgm:cxn modelId="{DB23D9B8-A4D7-42D6-AA00-45A48C4E2FFE}" type="presOf" srcId="{AB68660E-D94C-4522-8AF3-843019D37195}" destId="{C056743E-B68B-4E3D-8BB4-EF1B1B2CB8FC}" srcOrd="0" destOrd="0" presId="urn:microsoft.com/office/officeart/2005/8/layout/vList2"/>
    <dgm:cxn modelId="{FB96B26D-881B-4E8B-B09E-9DFCBEFF2147}" srcId="{C0DFE963-2462-4202-A4C1-C6735FD426CD}" destId="{AB68660E-D94C-4522-8AF3-843019D37195}" srcOrd="3" destOrd="0" parTransId="{46608D38-E92E-4A19-B596-DA5F13D63F85}" sibTransId="{B90DB123-6142-471C-8177-061A3FC5E06A}"/>
    <dgm:cxn modelId="{03E9397D-6047-42D6-A705-91DF2A13F6A0}" type="presOf" srcId="{A862F858-1C07-4F80-A657-048B47CC4344}" destId="{9D040565-1BF1-4D96-BF58-B6F96A5D8AEA}" srcOrd="0" destOrd="0" presId="urn:microsoft.com/office/officeart/2005/8/layout/vList2"/>
    <dgm:cxn modelId="{E17ECC23-4B4D-477D-A6A0-42189A9AD050}" type="presOf" srcId="{C0DFE963-2462-4202-A4C1-C6735FD426CD}" destId="{616B1003-6B57-43CA-86C5-35F19DD342AC}" srcOrd="0" destOrd="0" presId="urn:microsoft.com/office/officeart/2005/8/layout/vList2"/>
    <dgm:cxn modelId="{2DD725CD-8FC5-44AF-B8E6-5E7C1E66EAB3}" srcId="{C0DFE963-2462-4202-A4C1-C6735FD426CD}" destId="{4C5E9C0A-DF67-4DAE-AEB0-E0FCC8E894BD}" srcOrd="0" destOrd="0" parTransId="{67B1BE52-075F-413D-B5C2-01AE6F70325E}" sibTransId="{28056B61-317A-4CDB-8D43-448CF79D3E2F}"/>
    <dgm:cxn modelId="{BB70A611-ED39-4C40-87B0-C42E6E425149}" type="presOf" srcId="{4C5E9C0A-DF67-4DAE-AEB0-E0FCC8E894BD}" destId="{0A7D7FD6-B5D5-4BC1-9EE9-0B8CAD9CB153}" srcOrd="0" destOrd="0" presId="urn:microsoft.com/office/officeart/2005/8/layout/vList2"/>
    <dgm:cxn modelId="{1EBCAD3A-9FDA-4538-824E-E04F3BE463D1}" type="presOf" srcId="{FAC2A0D2-BBC8-4A44-9BF5-5DD42F026AC0}" destId="{0CF0CF77-CE49-41C7-8150-DE335F9B65CA}" srcOrd="0" destOrd="0" presId="urn:microsoft.com/office/officeart/2005/8/layout/vList2"/>
    <dgm:cxn modelId="{6225AB02-7114-4B14-8E12-32C1C69998E1}" srcId="{C0DFE963-2462-4202-A4C1-C6735FD426CD}" destId="{A862F858-1C07-4F80-A657-048B47CC4344}" srcOrd="2" destOrd="0" parTransId="{3FDF7035-47B5-4DCB-A623-723C2A1520EF}" sibTransId="{3807B59B-40C9-44C3-A3E8-9A855A3915D4}"/>
    <dgm:cxn modelId="{53BE2B30-3521-4A37-A8CE-0B8EB39EC550}" type="presParOf" srcId="{616B1003-6B57-43CA-86C5-35F19DD342AC}" destId="{0A7D7FD6-B5D5-4BC1-9EE9-0B8CAD9CB153}" srcOrd="0" destOrd="0" presId="urn:microsoft.com/office/officeart/2005/8/layout/vList2"/>
    <dgm:cxn modelId="{622BD712-C298-497F-A5C0-1CAC34753287}" type="presParOf" srcId="{616B1003-6B57-43CA-86C5-35F19DD342AC}" destId="{C96782F9-9590-4EE6-9192-DE46D0AF1241}" srcOrd="1" destOrd="0" presId="urn:microsoft.com/office/officeart/2005/8/layout/vList2"/>
    <dgm:cxn modelId="{17700F18-7630-4CAD-A622-0A1D5863D172}" type="presParOf" srcId="{616B1003-6B57-43CA-86C5-35F19DD342AC}" destId="{0CF0CF77-CE49-41C7-8150-DE335F9B65CA}" srcOrd="2" destOrd="0" presId="urn:microsoft.com/office/officeart/2005/8/layout/vList2"/>
    <dgm:cxn modelId="{22B27E8E-1F40-4987-958D-2112850BF33C}" type="presParOf" srcId="{616B1003-6B57-43CA-86C5-35F19DD342AC}" destId="{8995B221-FB3D-459C-B4D7-0E849498FB65}" srcOrd="3" destOrd="0" presId="urn:microsoft.com/office/officeart/2005/8/layout/vList2"/>
    <dgm:cxn modelId="{C36E9410-70DD-44D9-89B6-BA2BCE400011}" type="presParOf" srcId="{616B1003-6B57-43CA-86C5-35F19DD342AC}" destId="{9D040565-1BF1-4D96-BF58-B6F96A5D8AEA}" srcOrd="4" destOrd="0" presId="urn:microsoft.com/office/officeart/2005/8/layout/vList2"/>
    <dgm:cxn modelId="{57E0983E-77BE-4BD9-A452-601DC4D5136F}" type="presParOf" srcId="{616B1003-6B57-43CA-86C5-35F19DD342AC}" destId="{A7533F5A-9E90-42B4-BF7F-1C57C9C3B37D}" srcOrd="5" destOrd="0" presId="urn:microsoft.com/office/officeart/2005/8/layout/vList2"/>
    <dgm:cxn modelId="{5A816424-FBBF-4446-AC95-ED2420DD9B18}" type="presParOf" srcId="{616B1003-6B57-43CA-86C5-35F19DD342AC}" destId="{C056743E-B68B-4E3D-8BB4-EF1B1B2CB8FC}" srcOrd="6"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EA63E40-4A7C-4B98-9110-381456A21C13}" type="doc">
      <dgm:prSet loTypeId="urn:microsoft.com/office/officeart/2005/8/layout/vList2" loCatId="list" qsTypeId="urn:microsoft.com/office/officeart/2005/8/quickstyle/3d7" qsCatId="3D" csTypeId="urn:microsoft.com/office/officeart/2005/8/colors/accent0_3" csCatId="mainScheme" phldr="1"/>
      <dgm:spPr/>
      <dgm:t>
        <a:bodyPr/>
        <a:lstStyle/>
        <a:p>
          <a:endParaRPr lang="pl-PL"/>
        </a:p>
      </dgm:t>
    </dgm:pt>
    <dgm:pt modelId="{FF26BA2F-6CC1-4C79-8DF6-6F78D8CD9C64}">
      <dgm:prSet custT="1"/>
      <dgm:spPr/>
      <dgm:t>
        <a:bodyPr/>
        <a:lstStyle/>
        <a:p>
          <a:pPr rtl="0"/>
          <a:r>
            <a:rPr lang="pl-PL" sz="3100" dirty="0" smtClean="0">
              <a:hlinkClick xmlns:r="http://schemas.openxmlformats.org/officeDocument/2006/relationships" r:id="rId1" action="ppaction://hlinksldjump"/>
            </a:rPr>
            <a:t>Urodzony</a:t>
          </a:r>
          <a:endParaRPr lang="pl-PL" sz="3800" dirty="0"/>
        </a:p>
      </dgm:t>
    </dgm:pt>
    <dgm:pt modelId="{C5A0850E-045D-47B5-A6E9-8110FC489CD1}" type="parTrans" cxnId="{1F10814C-785D-41B6-8B5A-DFB79C27FCD4}">
      <dgm:prSet/>
      <dgm:spPr/>
      <dgm:t>
        <a:bodyPr/>
        <a:lstStyle/>
        <a:p>
          <a:endParaRPr lang="pl-PL"/>
        </a:p>
      </dgm:t>
    </dgm:pt>
    <dgm:pt modelId="{873D5633-5D2A-4D79-A279-9BE679A37B93}" type="sibTrans" cxnId="{1F10814C-785D-41B6-8B5A-DFB79C27FCD4}">
      <dgm:prSet/>
      <dgm:spPr/>
      <dgm:t>
        <a:bodyPr/>
        <a:lstStyle/>
        <a:p>
          <a:endParaRPr lang="pl-PL"/>
        </a:p>
      </dgm:t>
    </dgm:pt>
    <dgm:pt modelId="{44992513-9288-4C4E-892B-55D336C0E580}">
      <dgm:prSet custT="1"/>
      <dgm:spPr/>
      <dgm:t>
        <a:bodyPr/>
        <a:lstStyle/>
        <a:p>
          <a:pPr rtl="0"/>
          <a:r>
            <a:rPr lang="pl-PL" sz="3100" dirty="0" smtClean="0">
              <a:hlinkClick xmlns:r="http://schemas.openxmlformats.org/officeDocument/2006/relationships" r:id="rId2" action="ppaction://hlinksldjump"/>
            </a:rPr>
            <a:t>Szkoła</a:t>
          </a:r>
          <a:endParaRPr lang="pl-PL" sz="3100" dirty="0"/>
        </a:p>
      </dgm:t>
    </dgm:pt>
    <dgm:pt modelId="{51AD764B-9DE0-4E72-82E5-38029C9CB578}" type="parTrans" cxnId="{8B3B5F0B-0F69-4D6B-AF51-DCE81C54E36E}">
      <dgm:prSet/>
      <dgm:spPr/>
      <dgm:t>
        <a:bodyPr/>
        <a:lstStyle/>
        <a:p>
          <a:endParaRPr lang="pl-PL"/>
        </a:p>
      </dgm:t>
    </dgm:pt>
    <dgm:pt modelId="{4E459BF2-B653-4D58-8F6F-0F26ECA33C5A}" type="sibTrans" cxnId="{8B3B5F0B-0F69-4D6B-AF51-DCE81C54E36E}">
      <dgm:prSet/>
      <dgm:spPr/>
      <dgm:t>
        <a:bodyPr/>
        <a:lstStyle/>
        <a:p>
          <a:endParaRPr lang="pl-PL"/>
        </a:p>
      </dgm:t>
    </dgm:pt>
    <dgm:pt modelId="{0A81C69D-7CD9-4500-8C08-04FE80572DF0}" type="pres">
      <dgm:prSet presAssocID="{2EA63E40-4A7C-4B98-9110-381456A21C13}" presName="linear" presStyleCnt="0">
        <dgm:presLayoutVars>
          <dgm:animLvl val="lvl"/>
          <dgm:resizeHandles val="exact"/>
        </dgm:presLayoutVars>
      </dgm:prSet>
      <dgm:spPr/>
      <dgm:t>
        <a:bodyPr/>
        <a:lstStyle/>
        <a:p>
          <a:endParaRPr lang="pl-PL"/>
        </a:p>
      </dgm:t>
    </dgm:pt>
    <dgm:pt modelId="{90312232-6700-4C8A-B998-73EE9A48B9C9}" type="pres">
      <dgm:prSet presAssocID="{FF26BA2F-6CC1-4C79-8DF6-6F78D8CD9C64}" presName="parentText" presStyleLbl="node1" presStyleIdx="0" presStyleCnt="2">
        <dgm:presLayoutVars>
          <dgm:chMax val="0"/>
          <dgm:bulletEnabled val="1"/>
        </dgm:presLayoutVars>
      </dgm:prSet>
      <dgm:spPr/>
      <dgm:t>
        <a:bodyPr/>
        <a:lstStyle/>
        <a:p>
          <a:endParaRPr lang="pl-PL"/>
        </a:p>
      </dgm:t>
    </dgm:pt>
    <dgm:pt modelId="{52E98DA0-CF30-40DD-B010-A2707AD0991D}" type="pres">
      <dgm:prSet presAssocID="{873D5633-5D2A-4D79-A279-9BE679A37B93}" presName="spacer" presStyleCnt="0"/>
      <dgm:spPr/>
    </dgm:pt>
    <dgm:pt modelId="{8363794F-98C4-4A5C-B9BA-F955BC869983}" type="pres">
      <dgm:prSet presAssocID="{44992513-9288-4C4E-892B-55D336C0E580}" presName="parentText" presStyleLbl="node1" presStyleIdx="1" presStyleCnt="2">
        <dgm:presLayoutVars>
          <dgm:chMax val="0"/>
          <dgm:bulletEnabled val="1"/>
        </dgm:presLayoutVars>
      </dgm:prSet>
      <dgm:spPr/>
      <dgm:t>
        <a:bodyPr/>
        <a:lstStyle/>
        <a:p>
          <a:endParaRPr lang="pl-PL"/>
        </a:p>
      </dgm:t>
    </dgm:pt>
  </dgm:ptLst>
  <dgm:cxnLst>
    <dgm:cxn modelId="{8B3B5F0B-0F69-4D6B-AF51-DCE81C54E36E}" srcId="{2EA63E40-4A7C-4B98-9110-381456A21C13}" destId="{44992513-9288-4C4E-892B-55D336C0E580}" srcOrd="1" destOrd="0" parTransId="{51AD764B-9DE0-4E72-82E5-38029C9CB578}" sibTransId="{4E459BF2-B653-4D58-8F6F-0F26ECA33C5A}"/>
    <dgm:cxn modelId="{E2759657-0E89-47A1-8801-E691F11DF316}" type="presOf" srcId="{FF26BA2F-6CC1-4C79-8DF6-6F78D8CD9C64}" destId="{90312232-6700-4C8A-B998-73EE9A48B9C9}" srcOrd="0" destOrd="0" presId="urn:microsoft.com/office/officeart/2005/8/layout/vList2"/>
    <dgm:cxn modelId="{24E55242-4C58-44A8-9096-F622B5E7AC7A}" type="presOf" srcId="{2EA63E40-4A7C-4B98-9110-381456A21C13}" destId="{0A81C69D-7CD9-4500-8C08-04FE80572DF0}" srcOrd="0" destOrd="0" presId="urn:microsoft.com/office/officeart/2005/8/layout/vList2"/>
    <dgm:cxn modelId="{0CE3EA19-AE50-4974-9A67-2BD6C5DD3A8F}" type="presOf" srcId="{44992513-9288-4C4E-892B-55D336C0E580}" destId="{8363794F-98C4-4A5C-B9BA-F955BC869983}" srcOrd="0" destOrd="0" presId="urn:microsoft.com/office/officeart/2005/8/layout/vList2"/>
    <dgm:cxn modelId="{1F10814C-785D-41B6-8B5A-DFB79C27FCD4}" srcId="{2EA63E40-4A7C-4B98-9110-381456A21C13}" destId="{FF26BA2F-6CC1-4C79-8DF6-6F78D8CD9C64}" srcOrd="0" destOrd="0" parTransId="{C5A0850E-045D-47B5-A6E9-8110FC489CD1}" sibTransId="{873D5633-5D2A-4D79-A279-9BE679A37B93}"/>
    <dgm:cxn modelId="{A56A08FA-82A8-48AB-B74B-892B3992E873}" type="presParOf" srcId="{0A81C69D-7CD9-4500-8C08-04FE80572DF0}" destId="{90312232-6700-4C8A-B998-73EE9A48B9C9}" srcOrd="0" destOrd="0" presId="urn:microsoft.com/office/officeart/2005/8/layout/vList2"/>
    <dgm:cxn modelId="{DA94F31A-F77D-43F1-8C9A-BEA1A73901FD}" type="presParOf" srcId="{0A81C69D-7CD9-4500-8C08-04FE80572DF0}" destId="{52E98DA0-CF30-40DD-B010-A2707AD0991D}" srcOrd="1" destOrd="0" presId="urn:microsoft.com/office/officeart/2005/8/layout/vList2"/>
    <dgm:cxn modelId="{B07DDD7A-23F9-4EF9-89E1-3BDCDB1D1932}" type="presParOf" srcId="{0A81C69D-7CD9-4500-8C08-04FE80572DF0}" destId="{8363794F-98C4-4A5C-B9BA-F955BC869983}" srcOrd="2"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F8A150-4C49-487B-B439-F6629C215226}" type="doc">
      <dgm:prSet loTypeId="urn:microsoft.com/office/officeart/2005/8/layout/vList2" loCatId="list" qsTypeId="urn:microsoft.com/office/officeart/2005/8/quickstyle/3d7" qsCatId="3D" csTypeId="urn:microsoft.com/office/officeart/2005/8/colors/accent0_3" csCatId="mainScheme" phldr="1"/>
      <dgm:spPr/>
      <dgm:t>
        <a:bodyPr/>
        <a:lstStyle/>
        <a:p>
          <a:endParaRPr lang="pl-PL"/>
        </a:p>
      </dgm:t>
    </dgm:pt>
    <dgm:pt modelId="{4E210002-EBE3-4A41-ADE9-5785A13A835F}">
      <dgm:prSet phldrT="[Tekst]" custT="1"/>
      <dgm:spPr/>
      <dgm:t>
        <a:bodyPr/>
        <a:lstStyle/>
        <a:p>
          <a:r>
            <a:rPr lang="pl-PL" sz="3100" dirty="0" smtClean="0">
              <a:hlinkClick xmlns:r="http://schemas.openxmlformats.org/officeDocument/2006/relationships" r:id="rId1" action="ppaction://hlinksldjump"/>
            </a:rPr>
            <a:t>Wyroki</a:t>
          </a:r>
          <a:endParaRPr lang="pl-PL" sz="3100" dirty="0"/>
        </a:p>
      </dgm:t>
    </dgm:pt>
    <dgm:pt modelId="{0A38EA09-37AD-4294-AAB4-5E5A97C73C51}" type="parTrans" cxnId="{71DFC4F9-9CBC-425D-B8EA-8BC116D5DB79}">
      <dgm:prSet/>
      <dgm:spPr/>
      <dgm:t>
        <a:bodyPr/>
        <a:lstStyle/>
        <a:p>
          <a:endParaRPr lang="pl-PL"/>
        </a:p>
      </dgm:t>
    </dgm:pt>
    <dgm:pt modelId="{B88EDE59-FD36-408B-B18D-E6A5453850C2}" type="sibTrans" cxnId="{71DFC4F9-9CBC-425D-B8EA-8BC116D5DB79}">
      <dgm:prSet/>
      <dgm:spPr/>
      <dgm:t>
        <a:bodyPr/>
        <a:lstStyle/>
        <a:p>
          <a:endParaRPr lang="pl-PL"/>
        </a:p>
      </dgm:t>
    </dgm:pt>
    <dgm:pt modelId="{466F8F72-0814-4883-B24C-D9E2747BA07F}">
      <dgm:prSet phldrT="[Tekst]" custT="1"/>
      <dgm:spPr/>
      <dgm:t>
        <a:bodyPr/>
        <a:lstStyle/>
        <a:p>
          <a:r>
            <a:rPr lang="pl-PL" sz="3100" dirty="0" smtClean="0">
              <a:hlinkClick xmlns:r="http://schemas.openxmlformats.org/officeDocument/2006/relationships" r:id="rId2" action="ppaction://hlinksldjump"/>
            </a:rPr>
            <a:t>Tortury</a:t>
          </a:r>
          <a:r>
            <a:rPr lang="pl-PL" sz="3100" dirty="0" smtClean="0"/>
            <a:t> </a:t>
          </a:r>
          <a:endParaRPr lang="pl-PL" sz="3100" dirty="0"/>
        </a:p>
      </dgm:t>
    </dgm:pt>
    <dgm:pt modelId="{E26F0D0F-FCD4-4269-9795-3C6EA9EC7077}" type="parTrans" cxnId="{0F176227-8C7E-41AD-8293-660D13FACEEB}">
      <dgm:prSet/>
      <dgm:spPr/>
      <dgm:t>
        <a:bodyPr/>
        <a:lstStyle/>
        <a:p>
          <a:endParaRPr lang="pl-PL"/>
        </a:p>
      </dgm:t>
    </dgm:pt>
    <dgm:pt modelId="{BA0473A2-F4BD-4288-BAB8-4826D04E44E5}" type="sibTrans" cxnId="{0F176227-8C7E-41AD-8293-660D13FACEEB}">
      <dgm:prSet/>
      <dgm:spPr/>
      <dgm:t>
        <a:bodyPr/>
        <a:lstStyle/>
        <a:p>
          <a:endParaRPr lang="pl-PL"/>
        </a:p>
      </dgm:t>
    </dgm:pt>
    <dgm:pt modelId="{25EA1A1E-EF03-4C7E-9C40-CD7E953D886C}">
      <dgm:prSet phldrT="[Tekst]" custT="1"/>
      <dgm:spPr/>
      <dgm:t>
        <a:bodyPr/>
        <a:lstStyle/>
        <a:p>
          <a:r>
            <a:rPr lang="pl-PL" sz="3100" dirty="0" smtClean="0">
              <a:hlinkClick xmlns:r="http://schemas.openxmlformats.org/officeDocument/2006/relationships" r:id="rId3" action="ppaction://hlinksldjump"/>
            </a:rPr>
            <a:t>Śmierć</a:t>
          </a:r>
          <a:endParaRPr lang="pl-PL" sz="3100" dirty="0"/>
        </a:p>
      </dgm:t>
    </dgm:pt>
    <dgm:pt modelId="{40498A96-5429-4FDA-BF62-8535973E6611}" type="parTrans" cxnId="{0F7C37B5-90B7-4CE9-96E6-C03BDE274D4B}">
      <dgm:prSet/>
      <dgm:spPr/>
      <dgm:t>
        <a:bodyPr/>
        <a:lstStyle/>
        <a:p>
          <a:endParaRPr lang="pl-PL"/>
        </a:p>
      </dgm:t>
    </dgm:pt>
    <dgm:pt modelId="{E430DA0B-B447-4B77-8AD1-194DAFEB956B}" type="sibTrans" cxnId="{0F7C37B5-90B7-4CE9-96E6-C03BDE274D4B}">
      <dgm:prSet/>
      <dgm:spPr/>
      <dgm:t>
        <a:bodyPr/>
        <a:lstStyle/>
        <a:p>
          <a:endParaRPr lang="pl-PL"/>
        </a:p>
      </dgm:t>
    </dgm:pt>
    <dgm:pt modelId="{4E98B96F-3DE1-4B1B-88CE-4D3059CF8D77}" type="pres">
      <dgm:prSet presAssocID="{1AF8A150-4C49-487B-B439-F6629C215226}" presName="linear" presStyleCnt="0">
        <dgm:presLayoutVars>
          <dgm:animLvl val="lvl"/>
          <dgm:resizeHandles val="exact"/>
        </dgm:presLayoutVars>
      </dgm:prSet>
      <dgm:spPr/>
      <dgm:t>
        <a:bodyPr/>
        <a:lstStyle/>
        <a:p>
          <a:endParaRPr lang="pl-PL"/>
        </a:p>
      </dgm:t>
    </dgm:pt>
    <dgm:pt modelId="{62EEB60F-5343-4137-8751-E27646EF76F5}" type="pres">
      <dgm:prSet presAssocID="{4E210002-EBE3-4A41-ADE9-5785A13A835F}" presName="parentText" presStyleLbl="node1" presStyleIdx="0" presStyleCnt="3">
        <dgm:presLayoutVars>
          <dgm:chMax val="0"/>
          <dgm:bulletEnabled val="1"/>
        </dgm:presLayoutVars>
      </dgm:prSet>
      <dgm:spPr/>
      <dgm:t>
        <a:bodyPr/>
        <a:lstStyle/>
        <a:p>
          <a:endParaRPr lang="pl-PL"/>
        </a:p>
      </dgm:t>
    </dgm:pt>
    <dgm:pt modelId="{02A42962-25E7-4120-8B78-2B930950EA34}" type="pres">
      <dgm:prSet presAssocID="{B88EDE59-FD36-408B-B18D-E6A5453850C2}" presName="spacer" presStyleCnt="0"/>
      <dgm:spPr/>
    </dgm:pt>
    <dgm:pt modelId="{0540454D-5DF0-4E62-9542-334FBD59400D}" type="pres">
      <dgm:prSet presAssocID="{466F8F72-0814-4883-B24C-D9E2747BA07F}" presName="parentText" presStyleLbl="node1" presStyleIdx="1" presStyleCnt="3">
        <dgm:presLayoutVars>
          <dgm:chMax val="0"/>
          <dgm:bulletEnabled val="1"/>
        </dgm:presLayoutVars>
      </dgm:prSet>
      <dgm:spPr/>
      <dgm:t>
        <a:bodyPr/>
        <a:lstStyle/>
        <a:p>
          <a:endParaRPr lang="pl-PL"/>
        </a:p>
      </dgm:t>
    </dgm:pt>
    <dgm:pt modelId="{3CCFEE1C-ECFD-428C-BF06-085FA28780FA}" type="pres">
      <dgm:prSet presAssocID="{BA0473A2-F4BD-4288-BAB8-4826D04E44E5}" presName="spacer" presStyleCnt="0"/>
      <dgm:spPr/>
    </dgm:pt>
    <dgm:pt modelId="{ED4D3878-9D5C-4DC6-B4D6-B54AD251F38D}" type="pres">
      <dgm:prSet presAssocID="{25EA1A1E-EF03-4C7E-9C40-CD7E953D886C}" presName="parentText" presStyleLbl="node1" presStyleIdx="2" presStyleCnt="3">
        <dgm:presLayoutVars>
          <dgm:chMax val="0"/>
          <dgm:bulletEnabled val="1"/>
        </dgm:presLayoutVars>
      </dgm:prSet>
      <dgm:spPr/>
      <dgm:t>
        <a:bodyPr/>
        <a:lstStyle/>
        <a:p>
          <a:endParaRPr lang="pl-PL"/>
        </a:p>
      </dgm:t>
    </dgm:pt>
  </dgm:ptLst>
  <dgm:cxnLst>
    <dgm:cxn modelId="{0F176227-8C7E-41AD-8293-660D13FACEEB}" srcId="{1AF8A150-4C49-487B-B439-F6629C215226}" destId="{466F8F72-0814-4883-B24C-D9E2747BA07F}" srcOrd="1" destOrd="0" parTransId="{E26F0D0F-FCD4-4269-9795-3C6EA9EC7077}" sibTransId="{BA0473A2-F4BD-4288-BAB8-4826D04E44E5}"/>
    <dgm:cxn modelId="{3455850C-792A-4FE6-87DC-F8D314E8D0E6}" type="presOf" srcId="{25EA1A1E-EF03-4C7E-9C40-CD7E953D886C}" destId="{ED4D3878-9D5C-4DC6-B4D6-B54AD251F38D}" srcOrd="0" destOrd="0" presId="urn:microsoft.com/office/officeart/2005/8/layout/vList2"/>
    <dgm:cxn modelId="{0F7C37B5-90B7-4CE9-96E6-C03BDE274D4B}" srcId="{1AF8A150-4C49-487B-B439-F6629C215226}" destId="{25EA1A1E-EF03-4C7E-9C40-CD7E953D886C}" srcOrd="2" destOrd="0" parTransId="{40498A96-5429-4FDA-BF62-8535973E6611}" sibTransId="{E430DA0B-B447-4B77-8AD1-194DAFEB956B}"/>
    <dgm:cxn modelId="{71DFC4F9-9CBC-425D-B8EA-8BC116D5DB79}" srcId="{1AF8A150-4C49-487B-B439-F6629C215226}" destId="{4E210002-EBE3-4A41-ADE9-5785A13A835F}" srcOrd="0" destOrd="0" parTransId="{0A38EA09-37AD-4294-AAB4-5E5A97C73C51}" sibTransId="{B88EDE59-FD36-408B-B18D-E6A5453850C2}"/>
    <dgm:cxn modelId="{D6EEB64B-7ED4-4729-8D1A-F50A42435800}" type="presOf" srcId="{466F8F72-0814-4883-B24C-D9E2747BA07F}" destId="{0540454D-5DF0-4E62-9542-334FBD59400D}" srcOrd="0" destOrd="0" presId="urn:microsoft.com/office/officeart/2005/8/layout/vList2"/>
    <dgm:cxn modelId="{11AC3225-149B-4898-8E77-5C0533CFD06B}" type="presOf" srcId="{1AF8A150-4C49-487B-B439-F6629C215226}" destId="{4E98B96F-3DE1-4B1B-88CE-4D3059CF8D77}" srcOrd="0" destOrd="0" presId="urn:microsoft.com/office/officeart/2005/8/layout/vList2"/>
    <dgm:cxn modelId="{C9CEE41F-4FD0-48EB-946F-E7550591D352}" type="presOf" srcId="{4E210002-EBE3-4A41-ADE9-5785A13A835F}" destId="{62EEB60F-5343-4137-8751-E27646EF76F5}" srcOrd="0" destOrd="0" presId="urn:microsoft.com/office/officeart/2005/8/layout/vList2"/>
    <dgm:cxn modelId="{F535C9F0-351D-4E93-A41E-DF820E0D2FD2}" type="presParOf" srcId="{4E98B96F-3DE1-4B1B-88CE-4D3059CF8D77}" destId="{62EEB60F-5343-4137-8751-E27646EF76F5}" srcOrd="0" destOrd="0" presId="urn:microsoft.com/office/officeart/2005/8/layout/vList2"/>
    <dgm:cxn modelId="{78F383F0-D568-41A8-B768-1366803F128B}" type="presParOf" srcId="{4E98B96F-3DE1-4B1B-88CE-4D3059CF8D77}" destId="{02A42962-25E7-4120-8B78-2B930950EA34}" srcOrd="1" destOrd="0" presId="urn:microsoft.com/office/officeart/2005/8/layout/vList2"/>
    <dgm:cxn modelId="{48F4CE29-E967-4EB9-8CF7-5D91C7DBAA65}" type="presParOf" srcId="{4E98B96F-3DE1-4B1B-88CE-4D3059CF8D77}" destId="{0540454D-5DF0-4E62-9542-334FBD59400D}" srcOrd="2" destOrd="0" presId="urn:microsoft.com/office/officeart/2005/8/layout/vList2"/>
    <dgm:cxn modelId="{F97999B6-21DE-4FD7-B544-319B024BC225}" type="presParOf" srcId="{4E98B96F-3DE1-4B1B-88CE-4D3059CF8D77}" destId="{3CCFEE1C-ECFD-428C-BF06-085FA28780FA}" srcOrd="3" destOrd="0" presId="urn:microsoft.com/office/officeart/2005/8/layout/vList2"/>
    <dgm:cxn modelId="{78DA8941-C7CD-4DE3-843D-DA20BF7148BE}" type="presParOf" srcId="{4E98B96F-3DE1-4B1B-88CE-4D3059CF8D77}" destId="{ED4D3878-9D5C-4DC6-B4D6-B54AD251F38D}" srcOrd="4" destOrd="0" presId="urn:microsoft.com/office/officeart/2005/8/layout/vList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6B167F4-7589-4B66-80D1-6B725E19A538}" type="doc">
      <dgm:prSet loTypeId="urn:microsoft.com/office/officeart/2005/8/layout/vList2" loCatId="list" qsTypeId="urn:microsoft.com/office/officeart/2005/8/quickstyle/3d7" qsCatId="3D" csTypeId="urn:microsoft.com/office/officeart/2005/8/colors/accent0_3" csCatId="mainScheme" phldr="1"/>
      <dgm:spPr/>
      <dgm:t>
        <a:bodyPr/>
        <a:lstStyle/>
        <a:p>
          <a:endParaRPr lang="pl-PL"/>
        </a:p>
      </dgm:t>
    </dgm:pt>
    <dgm:pt modelId="{CA7FF18B-10F8-433E-B840-754BB64494BD}">
      <dgm:prSet custT="1"/>
      <dgm:spPr/>
      <dgm:t>
        <a:bodyPr/>
        <a:lstStyle/>
        <a:p>
          <a:r>
            <a:rPr lang="pl-PL" sz="3200" b="0" dirty="0" smtClean="0">
              <a:hlinkClick xmlns:r="http://schemas.openxmlformats.org/officeDocument/2006/relationships" r:id="rId1" action="ppaction://hlinksldjump"/>
            </a:rPr>
            <a:t>Virtuti </a:t>
          </a:r>
          <a:r>
            <a:rPr lang="pl-PL" sz="3200" b="0" dirty="0" err="1" smtClean="0">
              <a:hlinkClick xmlns:r="http://schemas.openxmlformats.org/officeDocument/2006/relationships" r:id="rId1" action="ppaction://hlinksldjump"/>
            </a:rPr>
            <a:t>Militari</a:t>
          </a:r>
          <a:r>
            <a:rPr lang="pl-PL" sz="3200" b="0" dirty="0" smtClean="0">
              <a:hlinkClick xmlns:r="http://schemas.openxmlformats.org/officeDocument/2006/relationships" r:id="rId1" action="ppaction://hlinksldjump"/>
            </a:rPr>
            <a:t> </a:t>
          </a:r>
          <a:r>
            <a:rPr lang="pl-PL" sz="3200" b="0" dirty="0" err="1" smtClean="0">
              <a:hlinkClick xmlns:r="http://schemas.openxmlformats.org/officeDocument/2006/relationships" r:id="rId1" action="ppaction://hlinksldjump"/>
            </a:rPr>
            <a:t>kl.V</a:t>
          </a:r>
          <a:r>
            <a:rPr lang="pl-PL" sz="3200" b="0" dirty="0" smtClean="0">
              <a:hlinkClick xmlns:r="http://schemas.openxmlformats.org/officeDocument/2006/relationships" r:id="rId1" action="ppaction://hlinksldjump"/>
            </a:rPr>
            <a:t> </a:t>
          </a:r>
          <a:endParaRPr lang="pl-PL" sz="3200" b="0" dirty="0"/>
        </a:p>
      </dgm:t>
    </dgm:pt>
    <dgm:pt modelId="{072BD70F-0C1C-48BD-86B0-AAF81C2959AE}" type="parTrans" cxnId="{D293EC7E-B118-46FB-9272-A3D7FBDE3888}">
      <dgm:prSet/>
      <dgm:spPr/>
      <dgm:t>
        <a:bodyPr/>
        <a:lstStyle/>
        <a:p>
          <a:endParaRPr lang="pl-PL"/>
        </a:p>
      </dgm:t>
    </dgm:pt>
    <dgm:pt modelId="{1B585F92-AE37-4F21-AA36-C74A7F5A5A81}" type="sibTrans" cxnId="{D293EC7E-B118-46FB-9272-A3D7FBDE3888}">
      <dgm:prSet/>
      <dgm:spPr/>
      <dgm:t>
        <a:bodyPr/>
        <a:lstStyle/>
        <a:p>
          <a:endParaRPr lang="pl-PL"/>
        </a:p>
      </dgm:t>
    </dgm:pt>
    <dgm:pt modelId="{6BFF67A2-08ED-410F-9C00-37A5DCF18DB3}">
      <dgm:prSet custT="1"/>
      <dgm:spPr/>
      <dgm:t>
        <a:bodyPr/>
        <a:lstStyle/>
        <a:p>
          <a:r>
            <a:rPr lang="pl-PL" sz="3100" dirty="0" smtClean="0">
              <a:hlinkClick xmlns:r="http://schemas.openxmlformats.org/officeDocument/2006/relationships" r:id="rId2" action="ppaction://hlinksldjump"/>
            </a:rPr>
            <a:t>Krzyż Walecznych</a:t>
          </a:r>
          <a:endParaRPr lang="pl-PL" sz="3100" b="0" dirty="0"/>
        </a:p>
      </dgm:t>
    </dgm:pt>
    <dgm:pt modelId="{553D0097-E73C-4DB3-8B30-A2479AABCF86}" type="parTrans" cxnId="{9E7BEA03-BD38-428C-86BC-157B692A95BB}">
      <dgm:prSet/>
      <dgm:spPr/>
      <dgm:t>
        <a:bodyPr/>
        <a:lstStyle/>
        <a:p>
          <a:endParaRPr lang="pl-PL"/>
        </a:p>
      </dgm:t>
    </dgm:pt>
    <dgm:pt modelId="{8FF68F99-B1BA-462E-B2D6-F72C802479F3}" type="sibTrans" cxnId="{9E7BEA03-BD38-428C-86BC-157B692A95BB}">
      <dgm:prSet/>
      <dgm:spPr/>
      <dgm:t>
        <a:bodyPr/>
        <a:lstStyle/>
        <a:p>
          <a:endParaRPr lang="pl-PL"/>
        </a:p>
      </dgm:t>
    </dgm:pt>
    <dgm:pt modelId="{3AE64632-EAB1-45D4-8774-6A3691A53E21}">
      <dgm:prSet custT="1"/>
      <dgm:spPr/>
      <dgm:t>
        <a:bodyPr/>
        <a:lstStyle/>
        <a:p>
          <a:r>
            <a:rPr lang="pl-PL" sz="3100" b="0" dirty="0" smtClean="0">
              <a:hlinkClick xmlns:r="http://schemas.openxmlformats.org/officeDocument/2006/relationships" r:id="rId3" action="ppaction://hlinksldjump"/>
            </a:rPr>
            <a:t>Orderem Orła Białego </a:t>
          </a:r>
          <a:endParaRPr lang="pl-PL" sz="3100" b="0" dirty="0"/>
        </a:p>
      </dgm:t>
    </dgm:pt>
    <dgm:pt modelId="{CA86590F-9D53-44B6-BF17-A5D20AEA29D6}" type="parTrans" cxnId="{54D3BC41-BB64-44A8-A7BF-7BD34A216E48}">
      <dgm:prSet/>
      <dgm:spPr/>
      <dgm:t>
        <a:bodyPr/>
        <a:lstStyle/>
        <a:p>
          <a:endParaRPr lang="pl-PL"/>
        </a:p>
      </dgm:t>
    </dgm:pt>
    <dgm:pt modelId="{3A00E2AD-D224-4783-A3B4-99924AA9FC94}" type="sibTrans" cxnId="{54D3BC41-BB64-44A8-A7BF-7BD34A216E48}">
      <dgm:prSet/>
      <dgm:spPr/>
      <dgm:t>
        <a:bodyPr/>
        <a:lstStyle/>
        <a:p>
          <a:endParaRPr lang="pl-PL"/>
        </a:p>
      </dgm:t>
    </dgm:pt>
    <dgm:pt modelId="{9E561D6F-CF7D-44BC-9524-C8215E8BFA81}" type="pres">
      <dgm:prSet presAssocID="{E6B167F4-7589-4B66-80D1-6B725E19A538}" presName="linear" presStyleCnt="0">
        <dgm:presLayoutVars>
          <dgm:animLvl val="lvl"/>
          <dgm:resizeHandles val="exact"/>
        </dgm:presLayoutVars>
      </dgm:prSet>
      <dgm:spPr/>
      <dgm:t>
        <a:bodyPr/>
        <a:lstStyle/>
        <a:p>
          <a:endParaRPr lang="pl-PL"/>
        </a:p>
      </dgm:t>
    </dgm:pt>
    <dgm:pt modelId="{ABEEBE22-6EF8-4CB9-AB3B-1174D0AA57B1}" type="pres">
      <dgm:prSet presAssocID="{3AE64632-EAB1-45D4-8774-6A3691A53E21}" presName="parentText" presStyleLbl="node1" presStyleIdx="0" presStyleCnt="3">
        <dgm:presLayoutVars>
          <dgm:chMax val="0"/>
          <dgm:bulletEnabled val="1"/>
        </dgm:presLayoutVars>
      </dgm:prSet>
      <dgm:spPr/>
      <dgm:t>
        <a:bodyPr/>
        <a:lstStyle/>
        <a:p>
          <a:endParaRPr lang="pl-PL"/>
        </a:p>
      </dgm:t>
    </dgm:pt>
    <dgm:pt modelId="{C6EBA21D-BC2C-4671-AD1D-8CE22FD15917}" type="pres">
      <dgm:prSet presAssocID="{3A00E2AD-D224-4783-A3B4-99924AA9FC94}" presName="spacer" presStyleCnt="0"/>
      <dgm:spPr/>
    </dgm:pt>
    <dgm:pt modelId="{1F3D1FBA-D14C-4A69-9DE0-F46112B27D64}" type="pres">
      <dgm:prSet presAssocID="{CA7FF18B-10F8-433E-B840-754BB64494BD}" presName="parentText" presStyleLbl="node1" presStyleIdx="1" presStyleCnt="3" custLinFactNeighborX="-2308" custLinFactNeighborY="27348">
        <dgm:presLayoutVars>
          <dgm:chMax val="0"/>
          <dgm:bulletEnabled val="1"/>
        </dgm:presLayoutVars>
      </dgm:prSet>
      <dgm:spPr/>
      <dgm:t>
        <a:bodyPr/>
        <a:lstStyle/>
        <a:p>
          <a:endParaRPr lang="pl-PL"/>
        </a:p>
      </dgm:t>
    </dgm:pt>
    <dgm:pt modelId="{24C84880-37A2-49C4-8673-17CC463B1577}" type="pres">
      <dgm:prSet presAssocID="{1B585F92-AE37-4F21-AA36-C74A7F5A5A81}" presName="spacer" presStyleCnt="0"/>
      <dgm:spPr/>
    </dgm:pt>
    <dgm:pt modelId="{6E5B12A7-EACD-417C-BB72-388B8695F648}" type="pres">
      <dgm:prSet presAssocID="{6BFF67A2-08ED-410F-9C00-37A5DCF18DB3}" presName="parentText" presStyleLbl="node1" presStyleIdx="2" presStyleCnt="3" custLinFactY="62715" custLinFactNeighborX="-2308" custLinFactNeighborY="100000">
        <dgm:presLayoutVars>
          <dgm:chMax val="0"/>
          <dgm:bulletEnabled val="1"/>
        </dgm:presLayoutVars>
      </dgm:prSet>
      <dgm:spPr/>
      <dgm:t>
        <a:bodyPr/>
        <a:lstStyle/>
        <a:p>
          <a:endParaRPr lang="pl-PL"/>
        </a:p>
      </dgm:t>
    </dgm:pt>
  </dgm:ptLst>
  <dgm:cxnLst>
    <dgm:cxn modelId="{9E7BEA03-BD38-428C-86BC-157B692A95BB}" srcId="{E6B167F4-7589-4B66-80D1-6B725E19A538}" destId="{6BFF67A2-08ED-410F-9C00-37A5DCF18DB3}" srcOrd="2" destOrd="0" parTransId="{553D0097-E73C-4DB3-8B30-A2479AABCF86}" sibTransId="{8FF68F99-B1BA-462E-B2D6-F72C802479F3}"/>
    <dgm:cxn modelId="{D293EC7E-B118-46FB-9272-A3D7FBDE3888}" srcId="{E6B167F4-7589-4B66-80D1-6B725E19A538}" destId="{CA7FF18B-10F8-433E-B840-754BB64494BD}" srcOrd="1" destOrd="0" parTransId="{072BD70F-0C1C-48BD-86B0-AAF81C2959AE}" sibTransId="{1B585F92-AE37-4F21-AA36-C74A7F5A5A81}"/>
    <dgm:cxn modelId="{404D8F0B-D4AE-43DA-9D4C-16BAAB7DB143}" type="presOf" srcId="{6BFF67A2-08ED-410F-9C00-37A5DCF18DB3}" destId="{6E5B12A7-EACD-417C-BB72-388B8695F648}" srcOrd="0" destOrd="0" presId="urn:microsoft.com/office/officeart/2005/8/layout/vList2"/>
    <dgm:cxn modelId="{54D3BC41-BB64-44A8-A7BF-7BD34A216E48}" srcId="{E6B167F4-7589-4B66-80D1-6B725E19A538}" destId="{3AE64632-EAB1-45D4-8774-6A3691A53E21}" srcOrd="0" destOrd="0" parTransId="{CA86590F-9D53-44B6-BF17-A5D20AEA29D6}" sibTransId="{3A00E2AD-D224-4783-A3B4-99924AA9FC94}"/>
    <dgm:cxn modelId="{04D6A3A1-E0C5-40AB-8DDB-8D26A24C3D20}" type="presOf" srcId="{E6B167F4-7589-4B66-80D1-6B725E19A538}" destId="{9E561D6F-CF7D-44BC-9524-C8215E8BFA81}" srcOrd="0" destOrd="0" presId="urn:microsoft.com/office/officeart/2005/8/layout/vList2"/>
    <dgm:cxn modelId="{E9A66CA6-0201-49AA-8222-9E05A2B8D76A}" type="presOf" srcId="{CA7FF18B-10F8-433E-B840-754BB64494BD}" destId="{1F3D1FBA-D14C-4A69-9DE0-F46112B27D64}" srcOrd="0" destOrd="0" presId="urn:microsoft.com/office/officeart/2005/8/layout/vList2"/>
    <dgm:cxn modelId="{DE0C2821-F015-4BC4-8019-A06A526CEE4C}" type="presOf" srcId="{3AE64632-EAB1-45D4-8774-6A3691A53E21}" destId="{ABEEBE22-6EF8-4CB9-AB3B-1174D0AA57B1}" srcOrd="0" destOrd="0" presId="urn:microsoft.com/office/officeart/2005/8/layout/vList2"/>
    <dgm:cxn modelId="{E5A95145-4C67-44ED-95D5-058B6CA1F155}" type="presParOf" srcId="{9E561D6F-CF7D-44BC-9524-C8215E8BFA81}" destId="{ABEEBE22-6EF8-4CB9-AB3B-1174D0AA57B1}" srcOrd="0" destOrd="0" presId="urn:microsoft.com/office/officeart/2005/8/layout/vList2"/>
    <dgm:cxn modelId="{9A837C87-85B7-4A1E-96BF-59A151D1F08E}" type="presParOf" srcId="{9E561D6F-CF7D-44BC-9524-C8215E8BFA81}" destId="{C6EBA21D-BC2C-4671-AD1D-8CE22FD15917}" srcOrd="1" destOrd="0" presId="urn:microsoft.com/office/officeart/2005/8/layout/vList2"/>
    <dgm:cxn modelId="{123C930A-1CDB-4B8F-84D9-4D08C5B5595D}" type="presParOf" srcId="{9E561D6F-CF7D-44BC-9524-C8215E8BFA81}" destId="{1F3D1FBA-D14C-4A69-9DE0-F46112B27D64}" srcOrd="2" destOrd="0" presId="urn:microsoft.com/office/officeart/2005/8/layout/vList2"/>
    <dgm:cxn modelId="{63A1ED98-DC16-48D9-AD7E-F26C7341A34E}" type="presParOf" srcId="{9E561D6F-CF7D-44BC-9524-C8215E8BFA81}" destId="{24C84880-37A2-49C4-8673-17CC463B1577}" srcOrd="3" destOrd="0" presId="urn:microsoft.com/office/officeart/2005/8/layout/vList2"/>
    <dgm:cxn modelId="{4A912446-FA42-441A-AF16-2FF5D5B5BDCB}" type="presParOf" srcId="{9E561D6F-CF7D-44BC-9524-C8215E8BFA81}" destId="{6E5B12A7-EACD-417C-BB72-388B8695F648}" srcOrd="4"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3BA4B8B-9359-4C5A-9D13-934FB994A645}" type="datetimeFigureOut">
              <a:rPr lang="pl-PL" smtClean="0"/>
              <a:pPr/>
              <a:t>2011-12-12</a:t>
            </a:fld>
            <a:endParaRPr lang="pl-PL"/>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3024734-47EC-4636-9535-0DFB86158EE5}" type="slidenum">
              <a:rPr lang="pl-PL" smtClean="0"/>
              <a:pPr/>
              <a:t>‹#›</a:t>
            </a:fld>
            <a:endParaRPr lang="pl-P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C85998-333A-4B3F-835D-6DD8DAEED4CF}" type="datetimeFigureOut">
              <a:rPr lang="pl-PL" smtClean="0"/>
              <a:pPr/>
              <a:t>2011-12-12</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EED124-8E82-4984-AA54-BBFF9272A097}"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0EED124-8E82-4984-AA54-BBFF9272A097}" type="slidenum">
              <a:rPr lang="pl-PL" smtClean="0"/>
              <a:pPr/>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0EED124-8E82-4984-AA54-BBFF9272A097}" type="slidenum">
              <a:rPr lang="pl-PL" smtClean="0"/>
              <a:pPr/>
              <a:t>10</a:t>
            </a:fld>
            <a:endParaRPr 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0EED124-8E82-4984-AA54-BBFF9272A097}" type="slidenum">
              <a:rPr lang="pl-PL" smtClean="0"/>
              <a:pPr/>
              <a:t>11</a:t>
            </a:fld>
            <a:endParaRPr lang="pl-P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0EED124-8E82-4984-AA54-BBFF9272A097}" type="slidenum">
              <a:rPr lang="pl-PL" smtClean="0"/>
              <a:pPr/>
              <a:t>12</a:t>
            </a:fld>
            <a:endParaRPr lang="pl-P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0EED124-8E82-4984-AA54-BBFF9272A097}" type="slidenum">
              <a:rPr lang="pl-PL" smtClean="0"/>
              <a:pPr/>
              <a:t>13</a:t>
            </a:fld>
            <a:endParaRPr lang="pl-P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0EED124-8E82-4984-AA54-BBFF9272A097}" type="slidenum">
              <a:rPr lang="pl-PL" smtClean="0"/>
              <a:pPr/>
              <a:t>14</a:t>
            </a:fld>
            <a:endParaRPr lang="pl-P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0EED124-8E82-4984-AA54-BBFF9272A097}" type="slidenum">
              <a:rPr lang="pl-PL" smtClean="0"/>
              <a:pPr/>
              <a:t>15</a:t>
            </a:fld>
            <a:endParaRPr lang="pl-P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0EED124-8E82-4984-AA54-BBFF9272A097}" type="slidenum">
              <a:rPr lang="pl-PL" smtClean="0"/>
              <a:pPr/>
              <a:t>16</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0EED124-8E82-4984-AA54-BBFF9272A097}" type="slidenum">
              <a:rPr lang="pl-PL" smtClean="0"/>
              <a:pPr/>
              <a:t>2</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0EED124-8E82-4984-AA54-BBFF9272A097}" type="slidenum">
              <a:rPr lang="pl-PL" smtClean="0"/>
              <a:pPr/>
              <a:t>3</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0EED124-8E82-4984-AA54-BBFF9272A097}" type="slidenum">
              <a:rPr lang="pl-PL" smtClean="0"/>
              <a:pPr/>
              <a:t>4</a:t>
            </a:fld>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0EED124-8E82-4984-AA54-BBFF9272A097}" type="slidenum">
              <a:rPr lang="pl-PL" smtClean="0"/>
              <a:pPr/>
              <a:t>5</a:t>
            </a:fld>
            <a:endParaRPr 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0EED124-8E82-4984-AA54-BBFF9272A097}" type="slidenum">
              <a:rPr lang="pl-PL" smtClean="0"/>
              <a:pPr/>
              <a:t>6</a:t>
            </a:fld>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0EED124-8E82-4984-AA54-BBFF9272A097}" type="slidenum">
              <a:rPr lang="pl-PL" smtClean="0"/>
              <a:pPr/>
              <a:t>7</a:t>
            </a:fld>
            <a:endParaRPr 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0EED124-8E82-4984-AA54-BBFF9272A097}" type="slidenum">
              <a:rPr lang="pl-PL" smtClean="0"/>
              <a:pPr/>
              <a:t>8</a:t>
            </a:fld>
            <a:endParaRPr 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60EED124-8E82-4984-AA54-BBFF9272A097}" type="slidenum">
              <a:rPr lang="pl-PL" smtClean="0"/>
              <a:pPr/>
              <a:t>9</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2"/>
      </p:bgRef>
    </p:bg>
    <p:spTree>
      <p:nvGrpSpPr>
        <p:cNvPr id="1" name=""/>
        <p:cNvGrpSpPr/>
        <p:nvPr/>
      </p:nvGrpSpPr>
      <p:grpSpPr>
        <a:xfrm>
          <a:off x="0" y="0"/>
          <a:ext cx="0" cy="0"/>
          <a:chOff x="0" y="0"/>
          <a:chExt cx="0" cy="0"/>
        </a:xfrm>
      </p:grpSpPr>
      <p:sp>
        <p:nvSpPr>
          <p:cNvPr id="7" name="Dowolny kształt 6"/>
          <p:cNvSpPr>
            <a:spLocks/>
          </p:cNvSpPr>
          <p:nvPr/>
        </p:nvSpPr>
        <p:spPr bwMode="auto">
          <a:xfrm>
            <a:off x="0" y="4752127"/>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Dowolny kształt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ytuł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433051"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A7FFC2DA-012E-425D-B4E2-94D0E2B3BE58}" type="datetime9">
              <a:rPr lang="pl-PL" smtClean="0"/>
              <a:pPr/>
              <a:t>2011-12-12 14:07:56</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21A18177-B876-4487-B65B-4BEF6E561ABC}"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transition advClick="0">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1A3BBEAD-A75F-40D2-A643-4A64191EF22F}" type="datetime9">
              <a:rPr lang="pl-PL" smtClean="0"/>
              <a:pPr/>
              <a:t>2011-12-12 14:07:57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1A18177-B876-4487-B65B-4BEF6E561ABC}" type="slidenum">
              <a:rPr lang="pl-PL" smtClean="0"/>
              <a:pPr/>
              <a:t>‹#›</a:t>
            </a:fld>
            <a:endParaRPr lang="pl-PL"/>
          </a:p>
        </p:txBody>
      </p:sp>
    </p:spTree>
  </p:cSld>
  <p:clrMapOvr>
    <a:masterClrMapping/>
  </p:clrMapOvr>
  <p:transition advClick="0">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9"/>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9"/>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23A1EE02-AEF3-4899-BD69-0E21CB83D5DE}" type="datetime9">
              <a:rPr lang="pl-PL" smtClean="0"/>
              <a:pPr/>
              <a:t>2011-12-12 14:07:57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1A18177-B876-4487-B65B-4BEF6E561ABC}" type="slidenum">
              <a:rPr lang="pl-PL" smtClean="0"/>
              <a:pPr/>
              <a:t>‹#›</a:t>
            </a:fld>
            <a:endParaRPr lang="pl-PL"/>
          </a:p>
        </p:txBody>
      </p:sp>
    </p:spTree>
  </p:cSld>
  <p:clrMapOvr>
    <a:masterClrMapping/>
  </p:clrMapOvr>
  <p:transition advClick="0">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lgn="l">
              <a:defRPr/>
            </a:lvl1p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DFC961E6-DFC2-43FB-85A8-7353B57FCEB7}" type="datetime9">
              <a:rPr lang="pl-PL" smtClean="0"/>
              <a:pPr/>
              <a:t>2011-12-12 14:07:56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1A18177-B876-4487-B65B-4BEF6E561ABC}" type="slidenum">
              <a:rPr lang="pl-PL" smtClean="0"/>
              <a:pPr/>
              <a:t>‹#›</a:t>
            </a:fld>
            <a:endParaRPr lang="pl-PL"/>
          </a:p>
        </p:txBody>
      </p:sp>
    </p:spTree>
  </p:cSld>
  <p:clrMapOvr>
    <a:masterClrMapping/>
  </p:clrMapOvr>
  <p:transition advClick="0">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2"/>
      </p:bgRef>
    </p:bg>
    <p:spTree>
      <p:nvGrpSpPr>
        <p:cNvPr id="1" name=""/>
        <p:cNvGrpSpPr/>
        <p:nvPr/>
      </p:nvGrpSpPr>
      <p:grpSpPr>
        <a:xfrm>
          <a:off x="0" y="0"/>
          <a:ext cx="0" cy="0"/>
          <a:chOff x="0" y="0"/>
          <a:chExt cx="0" cy="0"/>
        </a:xfrm>
      </p:grpSpPr>
      <p:sp>
        <p:nvSpPr>
          <p:cNvPr id="7" name="Dowolny kształt 6"/>
          <p:cNvSpPr>
            <a:spLocks/>
          </p:cNvSpPr>
          <p:nvPr/>
        </p:nvSpPr>
        <p:spPr bwMode="auto">
          <a:xfrm>
            <a:off x="0" y="4752127"/>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Dowolny kształt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ytuł 1"/>
          <p:cNvSpPr>
            <a:spLocks noGrp="1"/>
          </p:cNvSpPr>
          <p:nvPr>
            <p:ph type="title"/>
          </p:nvPr>
        </p:nvSpPr>
        <p:spPr>
          <a:xfrm>
            <a:off x="685800" y="3583838"/>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685800" y="2485801"/>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11DC9E3F-B148-42A8-905A-8333677D61F9}" type="datetime9">
              <a:rPr lang="pl-PL" smtClean="0"/>
              <a:pPr/>
              <a:t>2011-12-12 14:07:56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1A18177-B876-4487-B65B-4BEF6E561ABC}"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transition advClick="0">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1"/>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267200" y="1600201"/>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82AB0509-AECA-41A0-8C70-224175611BA0}" type="datetime9">
              <a:rPr lang="pl-PL" smtClean="0"/>
              <a:pPr/>
              <a:t>2011-12-12 14:07:56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1A18177-B876-4487-B65B-4BEF6E561ABC}" type="slidenum">
              <a:rPr lang="pl-PL" smtClean="0"/>
              <a:pPr/>
              <a:t>‹#›</a:t>
            </a:fld>
            <a:endParaRPr lang="pl-PL"/>
          </a:p>
        </p:txBody>
      </p:sp>
    </p:spTree>
  </p:cSld>
  <p:clrMapOvr>
    <a:masterClrMapping/>
  </p:clrMapOvr>
  <p:transition advClick="0">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1"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1"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6"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170C7785-BC6E-4335-B36C-D03BDC3E397F}" type="datetime9">
              <a:rPr lang="pl-PL" smtClean="0"/>
              <a:pPr/>
              <a:t>2011-12-12 14:07:56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21A18177-B876-4487-B65B-4BEF6E561ABC}" type="slidenum">
              <a:rPr lang="pl-PL" smtClean="0"/>
              <a:pPr/>
              <a:t>‹#›</a:t>
            </a:fld>
            <a:endParaRPr lang="pl-PL"/>
          </a:p>
        </p:txBody>
      </p:sp>
    </p:spTree>
  </p:cSld>
  <p:clrMapOvr>
    <a:masterClrMapping/>
  </p:clrMapOvr>
  <p:transition advClick="0">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320"/>
            <a:ext cx="7470648" cy="1143000"/>
          </a:xfrm>
        </p:spPr>
        <p:txBody>
          <a:bodyPr anchor="ctr"/>
          <a:lstStyle>
            <a:lvl1pPr algn="l">
              <a:defRPr sz="4600"/>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8056F737-E1B9-4FA4-8BC4-DCFD12F07193}" type="datetime9">
              <a:rPr lang="pl-PL" smtClean="0"/>
              <a:pPr/>
              <a:t>2011-12-12 14:07:56</a:t>
            </a:fld>
            <a:endParaRPr lang="pl-PL"/>
          </a:p>
        </p:txBody>
      </p:sp>
      <p:sp>
        <p:nvSpPr>
          <p:cNvPr id="8" name="Symbol zastępczy numeru slajdu 7"/>
          <p:cNvSpPr>
            <a:spLocks noGrp="1"/>
          </p:cNvSpPr>
          <p:nvPr>
            <p:ph type="sldNum" sz="quarter" idx="11"/>
          </p:nvPr>
        </p:nvSpPr>
        <p:spPr/>
        <p:txBody>
          <a:bodyPr/>
          <a:lstStyle/>
          <a:p>
            <a:fld id="{21A18177-B876-4487-B65B-4BEF6E561ABC}" type="slidenum">
              <a:rPr lang="pl-PL" smtClean="0"/>
              <a:pPr/>
              <a:t>‹#›</a:t>
            </a:fld>
            <a:endParaRPr lang="pl-PL"/>
          </a:p>
        </p:txBody>
      </p:sp>
      <p:sp>
        <p:nvSpPr>
          <p:cNvPr id="9" name="Symbol zastępczy stopki 8"/>
          <p:cNvSpPr>
            <a:spLocks noGrp="1"/>
          </p:cNvSpPr>
          <p:nvPr>
            <p:ph type="ftr" sz="quarter" idx="12"/>
          </p:nvPr>
        </p:nvSpPr>
        <p:spPr/>
        <p:txBody>
          <a:bodyPr/>
          <a:lstStyle/>
          <a:p>
            <a:endParaRPr lang="pl-PL"/>
          </a:p>
        </p:txBody>
      </p:sp>
    </p:spTree>
  </p:cSld>
  <p:clrMapOvr>
    <a:masterClrMapping/>
  </p:clrMapOvr>
  <p:transition advClick="0">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502B065-A739-4FDC-B879-5C470A1A18C0}" type="datetime9">
              <a:rPr lang="pl-PL" smtClean="0"/>
              <a:pPr/>
              <a:t>2011-12-12 14:07:56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21A18177-B876-4487-B65B-4BEF6E561ABC}" type="slidenum">
              <a:rPr lang="pl-PL" smtClean="0"/>
              <a:pPr/>
              <a:t>‹#›</a:t>
            </a:fld>
            <a:endParaRPr lang="pl-PL"/>
          </a:p>
        </p:txBody>
      </p:sp>
    </p:spTree>
  </p:cSld>
  <p:clrMapOvr>
    <a:masterClrMapping/>
  </p:clrMapOvr>
  <p:transition advClick="0">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1185529"/>
            <a:ext cx="3200400" cy="730250"/>
          </a:xfrm>
        </p:spPr>
        <p:txBody>
          <a:bodyPr tIns="0" bIns="0" anchor="t"/>
          <a:lstStyle>
            <a:lvl1pPr algn="l">
              <a:buNone/>
              <a:defRPr sz="1800" b="1">
                <a:solidFill>
                  <a:schemeClr val="accent1"/>
                </a:solidFill>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B7A2577D-9025-4A27-9B0E-2F9FECC6F289}" type="datetime9">
              <a:rPr lang="pl-PL" smtClean="0"/>
              <a:pPr/>
              <a:t>2011-12-12 14:07:57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156448" y="6422065"/>
            <a:ext cx="762000" cy="365125"/>
          </a:xfrm>
        </p:spPr>
        <p:txBody>
          <a:bodyPr/>
          <a:lstStyle/>
          <a:p>
            <a:fld id="{21A18177-B876-4487-B65B-4BEF6E561ABC}" type="slidenum">
              <a:rPr lang="pl-PL" smtClean="0"/>
              <a:pPr/>
              <a:t>‹#›</a:t>
            </a:fld>
            <a:endParaRPr lang="pl-PL"/>
          </a:p>
        </p:txBody>
      </p:sp>
    </p:spTree>
  </p:cSld>
  <p:clrMapOvr>
    <a:masterClrMapping/>
  </p:clrMapOvr>
  <p:transition advClick="0">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556733" y="1705709"/>
            <a:ext cx="3053868" cy="1253808"/>
          </a:xfrm>
        </p:spPr>
        <p:txBody>
          <a:bodyPr anchor="b"/>
          <a:lstStyle>
            <a:lvl1pPr algn="l">
              <a:buNone/>
              <a:defRPr sz="2200" b="1">
                <a:solidFill>
                  <a:schemeClr val="accent1"/>
                </a:solidFill>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5556733" y="2998766"/>
            <a:ext cx="3053867"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457200" y="6422065"/>
            <a:ext cx="2133600" cy="365125"/>
          </a:xfrm>
        </p:spPr>
        <p:txBody>
          <a:bodyPr/>
          <a:lstStyle/>
          <a:p>
            <a:fld id="{424362B8-390C-48F1-9578-FB0D34AECBCC}" type="datetime9">
              <a:rPr lang="pl-PL" smtClean="0"/>
              <a:pPr/>
              <a:t>2011-12-12 14:07:57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1A18177-B876-4487-B65B-4BEF6E561ABC}" type="slidenum">
              <a:rPr lang="pl-PL" smtClean="0"/>
              <a:pPr/>
              <a:t>‹#›</a:t>
            </a:fld>
            <a:endParaRPr lang="pl-PL"/>
          </a:p>
        </p:txBody>
      </p:sp>
    </p:spTree>
  </p:cSld>
  <p:clrMapOvr>
    <a:masterClrMapping/>
  </p:clrMapOvr>
  <p:transition advClick="0">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Dowolny kształt 11"/>
          <p:cNvSpPr>
            <a:spLocks/>
          </p:cNvSpPr>
          <p:nvPr/>
        </p:nvSpPr>
        <p:spPr bwMode="auto">
          <a:xfrm>
            <a:off x="0" y="4752127"/>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Dowolny kształt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Symbol zastępczy tytułu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600201"/>
            <a:ext cx="7467600" cy="45259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422065"/>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1E72EC9-4E06-46B6-BBAB-C67ADA49F27A}" type="datetime9">
              <a:rPr lang="pl-PL" smtClean="0"/>
              <a:pPr/>
              <a:t>2011-12-12 14:07:57</a:t>
            </a:fld>
            <a:endParaRPr lang="pl-PL"/>
          </a:p>
        </p:txBody>
      </p:sp>
      <p:sp>
        <p:nvSpPr>
          <p:cNvPr id="22" name="Symbol zastępczy stopki 21"/>
          <p:cNvSpPr>
            <a:spLocks noGrp="1"/>
          </p:cNvSpPr>
          <p:nvPr>
            <p:ph type="ftr" sz="quarter" idx="3"/>
          </p:nvPr>
        </p:nvSpPr>
        <p:spPr>
          <a:xfrm>
            <a:off x="3124200" y="6422065"/>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pl-PL"/>
          </a:p>
        </p:txBody>
      </p:sp>
      <p:sp>
        <p:nvSpPr>
          <p:cNvPr id="18" name="Symbol zastępczy numeru slajdu 17"/>
          <p:cNvSpPr>
            <a:spLocks noGrp="1"/>
          </p:cNvSpPr>
          <p:nvPr>
            <p:ph type="sldNum" sz="quarter" idx="4"/>
          </p:nvPr>
        </p:nvSpPr>
        <p:spPr>
          <a:xfrm>
            <a:off x="8153400" y="6422065"/>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1A18177-B876-4487-B65B-4BEF6E561ABC}"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advClick="0">
    <p:wipe dir="r"/>
  </p:transition>
  <p:hf sldNum="0" hdr="0" ftr="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notesSlide" Target="../notesSlides/notesSlide1.xml"/><Relationship Id="rId7" Type="http://schemas.openxmlformats.org/officeDocument/2006/relationships/diagramColors" Target="../diagrams/colors1.xml"/><Relationship Id="rId2" Type="http://schemas.openxmlformats.org/officeDocument/2006/relationships/slideLayout" Target="../slideLayouts/slideLayout1.xml"/><Relationship Id="rId1" Type="http://schemas.openxmlformats.org/officeDocument/2006/relationships/audio" Target="file:///\\SBS2007\redirected$\nauczyciel001n\Moje%20dokumenty\konkurs%20pu&#322;kownik\przemek%20gredys%206c\20%20Bia&#322;e%20r&#243;&#380;e.wma" TargetMode="Externa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slide" Target="slide11.xml"/><Relationship Id="rId4" Type="http://schemas.openxmlformats.org/officeDocument/2006/relationships/slide" Target="slide8.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slide" Target="slide10.xml"/></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slide" Target="slide2.xml"/><Relationship Id="rId7" Type="http://schemas.openxmlformats.org/officeDocument/2006/relationships/diagramQuickStyle" Target="../diagrams/quickStyle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slide" Target="slide2.xml"/><Relationship Id="rId4" Type="http://schemas.openxmlformats.org/officeDocument/2006/relationships/slide" Target="slide12.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diagramColors" Target="../diagrams/colors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6.xml"/><Relationship Id="rId1" Type="http://schemas.openxmlformats.org/officeDocument/2006/relationships/slideLayout" Target="../slideLayouts/slideLayout4.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hyperlink" Target="http://pl.wikipedia.org/w/index.php?title=Plik:POL_Order_Or%C5%82a_Bia%C5%82ego_BAR.svg&amp;filetimestamp=20060629144453" TargetMode="Externa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image" Target="../media/image9.png"/><Relationship Id="rId2" Type="http://schemas.openxmlformats.org/officeDocument/2006/relationships/slide" Target="slide16.xml"/><Relationship Id="rId1" Type="http://schemas.openxmlformats.org/officeDocument/2006/relationships/slideLayout" Target="../slideLayouts/slideLayout4.xml"/><Relationship Id="rId6" Type="http://schemas.openxmlformats.org/officeDocument/2006/relationships/hyperlink" Target="http://pl.wikipedia.org/w/index.php?title=Plik:POL_Virtuti_Militari_Srebrny_BAR.svg&amp;filetimestamp=20060629143451" TargetMode="External"/><Relationship Id="rId5" Type="http://schemas.openxmlformats.org/officeDocument/2006/relationships/image" Target="../media/image8.jpeg"/><Relationship Id="rId4" Type="http://schemas.openxmlformats.org/officeDocument/2006/relationships/hyperlink" Target="http://pl.wikipedia.org/w/index.php?title=Plik:Order_Virtuti_Militari_1792.JPG&amp;filetimestamp=20061231003206"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slide" Target="slide2.xml"/><Relationship Id="rId2" Type="http://schemas.openxmlformats.org/officeDocument/2006/relationships/hyperlink" Target="http://pl.wikipedia.org/w/index.php?title=Plik:Hel_-_Museum_of_Coastal_Defence_-_Collections_60.jpg&amp;filetimestamp=20101023131402" TargetMode="External"/><Relationship Id="rId1" Type="http://schemas.openxmlformats.org/officeDocument/2006/relationships/slideLayout" Target="../slideLayouts/slideLayout2.xml"/><Relationship Id="rId6" Type="http://schemas.openxmlformats.org/officeDocument/2006/relationships/slide" Target="slide16.xml"/><Relationship Id="rId5" Type="http://schemas.openxmlformats.org/officeDocument/2006/relationships/image" Target="../media/image11.png"/><Relationship Id="rId4" Type="http://schemas.openxmlformats.org/officeDocument/2006/relationships/hyperlink" Target="http://pl.wikipedia.org/w/index.php?title=Plik:POL_Krzy%C5%BC_Walecznych_BAR.svg&amp;filetimestamp=20060629144443" TargetMode="External"/></Relationships>
</file>

<file path=ppt/slides/_rels/slide2.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diagramData" Target="../diagrams/data2.xml"/><Relationship Id="rId7"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polskieradio.pl/" TargetMode="External"/><Relationship Id="rId2" Type="http://schemas.openxmlformats.org/officeDocument/2006/relationships/hyperlink" Target="http://www.pomnikieplinskiego.pl/" TargetMode="External"/><Relationship Id="rId1" Type="http://schemas.openxmlformats.org/officeDocument/2006/relationships/slideLayout" Target="../slideLayouts/slideLayout2.xml"/><Relationship Id="rId6" Type="http://schemas.openxmlformats.org/officeDocument/2006/relationships/hyperlink" Target="http://www.sp28.resman.pl/" TargetMode="External"/><Relationship Id="rId5" Type="http://schemas.openxmlformats.org/officeDocument/2006/relationships/hyperlink" Target="http://www.krzyzwalecznch.pl/" TargetMode="External"/><Relationship Id="rId4" Type="http://schemas.openxmlformats.org/officeDocument/2006/relationships/hyperlink" Target="http://www.klubciepliskiego.pl/"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3.xml"/><Relationship Id="rId7"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www.pomnikcieplinskiego.pl/j159/images/03.2009/l.cieplinski%20szkoa%20podchorazych%20piechoty.jpg?65bef919b0dcc9d72b5b85a4a664284a=de8df6aa8d922547db9971d1f825fddc" TargetMode="External"/><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slide" Target="slide7.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slide" Target="slide6.xm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slide" Target="slide9.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slide" Target="slide8.xml"/><Relationship Id="rId4"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ytuł 9"/>
          <p:cNvSpPr>
            <a:spLocks noGrp="1"/>
          </p:cNvSpPr>
          <p:nvPr>
            <p:ph type="ctrTitle"/>
          </p:nvPr>
        </p:nvSpPr>
        <p:spPr>
          <a:xfrm>
            <a:off x="827584" y="980728"/>
            <a:ext cx="7102002" cy="2301240"/>
          </a:xfrm>
        </p:spPr>
        <p:txBody>
          <a:bodyPr/>
          <a:lstStyle/>
          <a:p>
            <a:pPr algn="ctr"/>
            <a:r>
              <a:rPr lang="pl-PL" dirty="0" smtClean="0"/>
              <a:t>Ppłk  Łukasz Ciepliński</a:t>
            </a:r>
            <a:endParaRPr lang="pl-PL" dirty="0"/>
          </a:p>
        </p:txBody>
      </p:sp>
      <p:sp>
        <p:nvSpPr>
          <p:cNvPr id="11" name="Podtytuł 10"/>
          <p:cNvSpPr>
            <a:spLocks noGrp="1"/>
          </p:cNvSpPr>
          <p:nvPr>
            <p:ph type="subTitle" idx="1"/>
          </p:nvPr>
        </p:nvSpPr>
        <p:spPr>
          <a:xfrm>
            <a:off x="0" y="6093297"/>
            <a:ext cx="4103784" cy="384448"/>
          </a:xfrm>
        </p:spPr>
        <p:txBody>
          <a:bodyPr>
            <a:normAutofit fontScale="92500"/>
          </a:bodyPr>
          <a:lstStyle/>
          <a:p>
            <a:r>
              <a:rPr lang="pl-PL" dirty="0" smtClean="0"/>
              <a:t>Opracował Przemysław </a:t>
            </a:r>
            <a:r>
              <a:rPr lang="pl-PL" dirty="0" err="1" smtClean="0"/>
              <a:t>Grędys</a:t>
            </a:r>
            <a:r>
              <a:rPr lang="pl-PL" dirty="0" smtClean="0"/>
              <a:t> kl.6c</a:t>
            </a:r>
            <a:endParaRPr lang="pl-PL" dirty="0"/>
          </a:p>
        </p:txBody>
      </p:sp>
      <p:graphicFrame>
        <p:nvGraphicFramePr>
          <p:cNvPr id="14" name="Diagram 13"/>
          <p:cNvGraphicFramePr/>
          <p:nvPr/>
        </p:nvGraphicFramePr>
        <p:xfrm>
          <a:off x="7812360" y="5805265"/>
          <a:ext cx="792088" cy="7200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ytuł 1"/>
          <p:cNvSpPr>
            <a:spLocks noGrp="1"/>
          </p:cNvSpPr>
          <p:nvPr/>
        </p:nvSpPr>
        <p:spPr>
          <a:xfrm>
            <a:off x="179512" y="3429000"/>
            <a:ext cx="7467600" cy="1143000"/>
          </a:xfrm>
          <a:prstGeom prst="rect">
            <a:avLst/>
          </a:prstGeom>
        </p:spPr>
        <p:txBody>
          <a:bodyPr vert="horz" lIns="45720" rIns="45720" anchor="ctr">
            <a:normAutofit/>
          </a:bodyPr>
          <a:lstStyle>
            <a:lvl1pPr algn="l" rtl="0" eaLnBrk="1" latinLnBrk="0" hangingPunct="1">
              <a:spcBef>
                <a:spcPct val="0"/>
              </a:spcBef>
              <a:buNone/>
              <a:defRPr kumimoji="0" sz="4600" kern="1200">
                <a:solidFill>
                  <a:schemeClr val="tx1"/>
                </a:solidFill>
                <a:latin typeface="+mj-lt"/>
                <a:ea typeface="+mj-ea"/>
                <a:cs typeface="+mj-cs"/>
              </a:defRPr>
            </a:lvl1pPr>
          </a:lstStyle>
          <a:p>
            <a:endParaRPr lang="pl-PL" dirty="0"/>
          </a:p>
        </p:txBody>
      </p:sp>
      <p:sp>
        <p:nvSpPr>
          <p:cNvPr id="6" name="pole tekstowe 5"/>
          <p:cNvSpPr txBox="1"/>
          <p:nvPr/>
        </p:nvSpPr>
        <p:spPr>
          <a:xfrm>
            <a:off x="251520" y="2996952"/>
            <a:ext cx="5688632" cy="2677656"/>
          </a:xfrm>
          <a:prstGeom prst="rect">
            <a:avLst/>
          </a:prstGeom>
          <a:noFill/>
        </p:spPr>
        <p:txBody>
          <a:bodyPr wrap="square" rtlCol="0">
            <a:spAutoFit/>
          </a:bodyPr>
          <a:lstStyle/>
          <a:p>
            <a:r>
              <a:rPr lang="pl-PL" sz="2400" i="1" dirty="0" smtClean="0"/>
              <a:t> Musisz go szkolić drogą różnych wyrzeczeń. </a:t>
            </a:r>
            <a:r>
              <a:rPr lang="pl-PL" sz="2400" b="1" i="1" dirty="0" smtClean="0"/>
              <a:t>Silna wola, pracowitość, odwaga, inicjatywa, prawdomówność, godność osobista, narodowa i ludzka</a:t>
            </a:r>
            <a:r>
              <a:rPr lang="pl-PL" sz="2400" i="1" dirty="0" smtClean="0"/>
              <a:t> – oto elementy na które zwrócić musisz specjalną uwagę. Bez silnego charakteru nie osiągniesz żadnego celu.</a:t>
            </a:r>
            <a:endParaRPr lang="pl-PL" sz="2400" dirty="0"/>
          </a:p>
        </p:txBody>
      </p:sp>
      <p:sp>
        <p:nvSpPr>
          <p:cNvPr id="7" name="pole tekstowe 6"/>
          <p:cNvSpPr txBox="1"/>
          <p:nvPr/>
        </p:nvSpPr>
        <p:spPr>
          <a:xfrm>
            <a:off x="2123728" y="5589241"/>
            <a:ext cx="3672408" cy="369332"/>
          </a:xfrm>
          <a:prstGeom prst="rect">
            <a:avLst/>
          </a:prstGeom>
          <a:noFill/>
        </p:spPr>
        <p:txBody>
          <a:bodyPr wrap="square" rtlCol="0">
            <a:spAutoFit/>
          </a:bodyPr>
          <a:lstStyle/>
          <a:p>
            <a:r>
              <a:rPr lang="pl-PL" i="1" dirty="0" smtClean="0"/>
              <a:t>( </a:t>
            </a:r>
            <a:r>
              <a:rPr lang="pl-PL" sz="1400" i="1" dirty="0" smtClean="0"/>
              <a:t>fragment  z grypsu Łukasza Cieplińskiego)</a:t>
            </a:r>
            <a:endParaRPr lang="pl-PL" i="1" dirty="0"/>
          </a:p>
        </p:txBody>
      </p:sp>
      <p:pic>
        <p:nvPicPr>
          <p:cNvPr id="9" name="20 Białe róże.wma">
            <a:hlinkClick r:id="" action="ppaction://media"/>
          </p:cNvPr>
          <p:cNvPicPr>
            <a:picLocks noRot="1" noChangeAspect="1"/>
          </p:cNvPicPr>
          <p:nvPr>
            <a:audioFile r:link="rId1"/>
          </p:nvPr>
        </p:nvPicPr>
        <p:blipFill>
          <a:blip r:embed="rId8" cstate="print"/>
          <a:stretch>
            <a:fillRect/>
          </a:stretch>
        </p:blipFill>
        <p:spPr>
          <a:xfrm>
            <a:off x="-468560" y="2996952"/>
            <a:ext cx="304800" cy="304800"/>
          </a:xfrm>
          <a:prstGeom prst="rect">
            <a:avLst/>
          </a:prstGeom>
          <a:ln>
            <a:noFill/>
          </a:ln>
          <a:effectLst>
            <a:softEdge rad="112500"/>
          </a:effectLst>
        </p:spPr>
      </p:pic>
      <p:sp>
        <p:nvSpPr>
          <p:cNvPr id="12" name="Symbol zastępczy daty 11"/>
          <p:cNvSpPr>
            <a:spLocks noGrp="1"/>
          </p:cNvSpPr>
          <p:nvPr>
            <p:ph type="dt" sz="half" idx="10"/>
          </p:nvPr>
        </p:nvSpPr>
        <p:spPr/>
        <p:txBody>
          <a:bodyPr/>
          <a:lstStyle/>
          <a:p>
            <a:fld id="{81D8C4F4-259D-4B0C-AD86-6C4E8841EF68}" type="datetime9">
              <a:rPr lang="pl-PL" smtClean="0"/>
              <a:pPr/>
              <a:t>2011-12-12 14:07:57</a:t>
            </a:fld>
            <a:endParaRPr lang="pl-PL"/>
          </a:p>
        </p:txBody>
      </p:sp>
      <p:pic>
        <p:nvPicPr>
          <p:cNvPr id="15" name="20 Białe róże.wma">
            <a:hlinkClick r:id="" action="ppaction://media"/>
          </p:cNvPr>
          <p:cNvPicPr>
            <a:picLocks noRot="1" noChangeAspect="1"/>
          </p:cNvPicPr>
          <p:nvPr>
            <a:audioFile r:link="rId1"/>
          </p:nvPr>
        </p:nvPicPr>
        <p:blipFill>
          <a:blip r:embed="rId8" cstate="print"/>
          <a:stretch>
            <a:fillRect/>
          </a:stretch>
        </p:blipFill>
        <p:spPr>
          <a:xfrm>
            <a:off x="-304800" y="3068960"/>
            <a:ext cx="304800" cy="304800"/>
          </a:xfrm>
          <a:prstGeom prst="rect">
            <a:avLst/>
          </a:prstGeom>
        </p:spPr>
      </p:pic>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5"/>
                                        </p:tgtEl>
                                      </p:cBhvr>
                                    </p:cmd>
                                  </p:childTnLst>
                                </p:cTn>
                              </p:par>
                            </p:childTnLst>
                          </p:cTn>
                        </p:par>
                        <p:par>
                          <p:cTn id="7" fill="hold">
                            <p:stCondLst>
                              <p:cond delay="0"/>
                            </p:stCondLst>
                            <p:childTnLst>
                              <p:par>
                                <p:cTn id="8" presetID="2" presetClass="entr" presetSubtype="4"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anim calcmode="lin" valueType="num">
                                      <p:cBhvr additive="base">
                                        <p:cTn id="10" dur="500" fill="hold"/>
                                        <p:tgtEl>
                                          <p:spTgt spid="10"/>
                                        </p:tgtEl>
                                        <p:attrNameLst>
                                          <p:attrName>ppt_x</p:attrName>
                                        </p:attrNameLst>
                                      </p:cBhvr>
                                      <p:tavLst>
                                        <p:tav tm="0">
                                          <p:val>
                                            <p:strVal val="#ppt_x"/>
                                          </p:val>
                                        </p:tav>
                                        <p:tav tm="100000">
                                          <p:val>
                                            <p:strVal val="#ppt_x"/>
                                          </p:val>
                                        </p:tav>
                                      </p:tavLst>
                                    </p:anim>
                                    <p:anim calcmode="lin" valueType="num">
                                      <p:cBhvr additive="base">
                                        <p:cTn id="11" dur="500" fill="hold"/>
                                        <p:tgtEl>
                                          <p:spTgt spid="10"/>
                                        </p:tgtEl>
                                        <p:attrNameLst>
                                          <p:attrName>ppt_y</p:attrName>
                                        </p:attrNameLst>
                                      </p:cBhvr>
                                      <p:tavLst>
                                        <p:tav tm="0">
                                          <p:val>
                                            <p:strVal val="1+#ppt_h/2"/>
                                          </p:val>
                                        </p:tav>
                                        <p:tav tm="100000">
                                          <p:val>
                                            <p:strVal val="#ppt_y"/>
                                          </p:val>
                                        </p:tav>
                                      </p:tavLst>
                                    </p:anim>
                                  </p:childTnLst>
                                </p:cTn>
                              </p:par>
                            </p:childTnLst>
                          </p:cTn>
                        </p:par>
                        <p:par>
                          <p:cTn id="12" fill="hold">
                            <p:stCondLst>
                              <p:cond delay="500"/>
                            </p:stCondLst>
                            <p:childTnLst>
                              <p:par>
                                <p:cTn id="13" presetID="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2" presetClass="entr" presetSubtype="4"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additive="base">
                                        <p:cTn id="20" dur="500" fill="hold"/>
                                        <p:tgtEl>
                                          <p:spTgt spid="14"/>
                                        </p:tgtEl>
                                        <p:attrNameLst>
                                          <p:attrName>ppt_x</p:attrName>
                                        </p:attrNameLst>
                                      </p:cBhvr>
                                      <p:tavLst>
                                        <p:tav tm="0">
                                          <p:val>
                                            <p:strVal val="#ppt_x"/>
                                          </p:val>
                                        </p:tav>
                                        <p:tav tm="100000">
                                          <p:val>
                                            <p:strVal val="#ppt_x"/>
                                          </p:val>
                                        </p:tav>
                                      </p:tavLst>
                                    </p:anim>
                                    <p:anim calcmode="lin" valueType="num">
                                      <p:cBhvr additive="base">
                                        <p:cTn id="21" dur="500" fill="hold"/>
                                        <p:tgtEl>
                                          <p:spTgt spid="14"/>
                                        </p:tgtEl>
                                        <p:attrNameLst>
                                          <p:attrName>ppt_y</p:attrName>
                                        </p:attrNameLst>
                                      </p:cBhvr>
                                      <p:tavLst>
                                        <p:tav tm="0">
                                          <p:val>
                                            <p:strVal val="1+#ppt_h/2"/>
                                          </p:val>
                                        </p:tav>
                                        <p:tav tm="100000">
                                          <p:val>
                                            <p:strVal val="#ppt_y"/>
                                          </p:val>
                                        </p:tav>
                                      </p:tavLst>
                                    </p:anim>
                                  </p:childTnLst>
                                </p:cTn>
                              </p:par>
                            </p:childTnLst>
                          </p:cTn>
                        </p:par>
                        <p:par>
                          <p:cTn id="22" fill="hold">
                            <p:stCondLst>
                              <p:cond delay="1500"/>
                            </p:stCondLst>
                            <p:childTnLst>
                              <p:par>
                                <p:cTn id="23" presetID="2" presetClass="entr" presetSubtype="4" fill="hold" grpId="0" nodeType="afterEffect" nodePh="1">
                                  <p:stCondLst>
                                    <p:cond delay="0"/>
                                  </p:stCondLst>
                                  <p:endCondLst>
                                    <p:cond evt="begin" delay="0">
                                      <p:tn val="23"/>
                                    </p:cond>
                                  </p:end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par>
                          <p:cTn id="32" fill="hold">
                            <p:stCondLst>
                              <p:cond delay="2500"/>
                            </p:stCondLst>
                            <p:childTnLst>
                              <p:par>
                                <p:cTn id="33" presetID="2" presetClass="entr" presetSubtype="4" fill="hold" grpId="0" nodeType="afterEffect">
                                  <p:stCondLst>
                                    <p:cond delay="0"/>
                                  </p:stCondLst>
                                  <p:childTnLst>
                                    <p:set>
                                      <p:cBhvr>
                                        <p:cTn id="34" dur="1" fill="hold">
                                          <p:stCondLst>
                                            <p:cond delay="0"/>
                                          </p:stCondLst>
                                        </p:cTn>
                                        <p:tgtEl>
                                          <p:spTgt spid="11">
                                            <p:txEl>
                                              <p:pRg st="0" end="0"/>
                                            </p:txEl>
                                          </p:spTgt>
                                        </p:tgtEl>
                                        <p:attrNameLst>
                                          <p:attrName>style.visibility</p:attrName>
                                        </p:attrNameLst>
                                      </p:cBhvr>
                                      <p:to>
                                        <p:strVal val="visible"/>
                                      </p:to>
                                    </p:set>
                                    <p:anim calcmode="lin" valueType="num">
                                      <p:cBhvr additive="base">
                                        <p:cTn id="35"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3000"/>
                            </p:stCondLst>
                            <p:childTnLst>
                              <p:par>
                                <p:cTn id="38" presetID="2" presetClass="entr" presetSubtype="4"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500" fill="hold"/>
                                        <p:tgtEl>
                                          <p:spTgt spid="12"/>
                                        </p:tgtEl>
                                        <p:attrNameLst>
                                          <p:attrName>ppt_x</p:attrName>
                                        </p:attrNameLst>
                                      </p:cBhvr>
                                      <p:tavLst>
                                        <p:tav tm="0">
                                          <p:val>
                                            <p:strVal val="#ppt_x"/>
                                          </p:val>
                                        </p:tav>
                                        <p:tav tm="100000">
                                          <p:val>
                                            <p:strVal val="#ppt_x"/>
                                          </p:val>
                                        </p:tav>
                                      </p:tavLst>
                                    </p:anim>
                                    <p:anim calcmode="lin" valueType="num">
                                      <p:cBhvr additive="base">
                                        <p:cTn id="41" dur="500" fill="hold"/>
                                        <p:tgtEl>
                                          <p:spTgt spid="12"/>
                                        </p:tgtEl>
                                        <p:attrNameLst>
                                          <p:attrName>ppt_y</p:attrName>
                                        </p:attrNameLst>
                                      </p:cBhvr>
                                      <p:tavLst>
                                        <p:tav tm="0">
                                          <p:val>
                                            <p:strVal val="1+#ppt_h/2"/>
                                          </p:val>
                                        </p:tav>
                                        <p:tav tm="100000">
                                          <p:val>
                                            <p:strVal val="#ppt_y"/>
                                          </p:val>
                                        </p:tav>
                                      </p:tavLst>
                                    </p:anim>
                                  </p:childTnLst>
                                </p:cTn>
                              </p:par>
                            </p:childTnLst>
                          </p:cTn>
                        </p:par>
                        <p:par>
                          <p:cTn id="42" fill="hold">
                            <p:stCondLst>
                              <p:cond delay="3500"/>
                            </p:stCondLst>
                            <p:childTnLst>
                              <p:par>
                                <p:cTn id="43" presetID="2" presetClass="entr" presetSubtype="4" fill="hold" nodeType="after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fill="hold"/>
                                        <p:tgtEl>
                                          <p:spTgt spid="9"/>
                                        </p:tgtEl>
                                        <p:attrNameLst>
                                          <p:attrName>ppt_x</p:attrName>
                                        </p:attrNameLst>
                                      </p:cBhvr>
                                      <p:tavLst>
                                        <p:tav tm="0">
                                          <p:val>
                                            <p:strVal val="#ppt_x"/>
                                          </p:val>
                                        </p:tav>
                                        <p:tav tm="100000">
                                          <p:val>
                                            <p:strVal val="#ppt_x"/>
                                          </p:val>
                                        </p:tav>
                                      </p:tavLst>
                                    </p:anim>
                                    <p:anim calcmode="lin" valueType="num">
                                      <p:cBhvr additive="base">
                                        <p:cTn id="4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47" repeatCount="indefinite" fill="hold" display="0">
                  <p:stCondLst>
                    <p:cond delay="indefinite"/>
                  </p:stCondLst>
                  <p:endCondLst>
                    <p:cond evt="onPrev" delay="0">
                      <p:tgtEl>
                        <p:sldTgt/>
                      </p:tgtEl>
                    </p:cond>
                    <p:cond evt="onStopAudio" delay="0">
                      <p:tgtEl>
                        <p:sldTgt/>
                      </p:tgtEl>
                    </p:cond>
                  </p:endCondLst>
                </p:cTn>
                <p:tgtEl>
                  <p:spTgt spid="15"/>
                </p:tgtEl>
              </p:cMediaNode>
            </p:audio>
          </p:childTnLst>
        </p:cTn>
      </p:par>
    </p:tnLst>
    <p:bldLst>
      <p:bldP spid="10" grpId="0"/>
      <p:bldP spid="11" grpId="0" build="p"/>
      <p:bldGraphic spid="14" grpId="0">
        <p:bldAsOne/>
      </p:bldGraphic>
      <p:bldP spid="5" grpId="0"/>
      <p:bldP spid="6" grpId="0"/>
      <p:bldP spid="7"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60649"/>
            <a:ext cx="7467600" cy="5865515"/>
          </a:xfrm>
        </p:spPr>
        <p:txBody>
          <a:bodyPr>
            <a:normAutofit fontScale="70000" lnSpcReduction="20000"/>
          </a:bodyPr>
          <a:lstStyle/>
          <a:p>
            <a:pPr marL="88900" lvl="0" indent="20638" fontAlgn="base">
              <a:lnSpc>
                <a:spcPct val="120000"/>
              </a:lnSpc>
              <a:spcBef>
                <a:spcPts val="300"/>
              </a:spcBef>
              <a:spcAft>
                <a:spcPct val="0"/>
              </a:spcAft>
              <a:buClr>
                <a:srgbClr val="A04DA3"/>
              </a:buClr>
              <a:buSzTx/>
              <a:buNone/>
              <a:defRPr/>
            </a:pPr>
            <a:r>
              <a:rPr lang="pl-PL" sz="3200" dirty="0" smtClean="0"/>
              <a:t>W nocy z </a:t>
            </a:r>
            <a:r>
              <a:rPr lang="pl-PL" sz="3200" u="sng" dirty="0" smtClean="0"/>
              <a:t>7 na 8 października 1944 r</a:t>
            </a:r>
            <a:r>
              <a:rPr lang="pl-PL" sz="3200" dirty="0" smtClean="0"/>
              <a:t>. podjął nieudaną próbę odbicia </a:t>
            </a:r>
            <a:r>
              <a:rPr lang="pl-PL" sz="3200" dirty="0" smtClean="0">
                <a:latin typeface="Arial" charset="0"/>
              </a:rPr>
              <a:t>ok. 2</a:t>
            </a:r>
            <a:r>
              <a:rPr lang="pl-PL" sz="3200" dirty="0" smtClean="0"/>
              <a:t>00 </a:t>
            </a:r>
            <a:r>
              <a:rPr lang="pl-PL" sz="3200" dirty="0" err="1" smtClean="0"/>
              <a:t>AK-owców</a:t>
            </a:r>
            <a:r>
              <a:rPr lang="pl-PL" sz="3200" dirty="0" smtClean="0"/>
              <a:t> więzionych przez NKWD na Zamku Rzeszowskim. W styczniu 1945 r. został przeniesiony do sztabu Okręgu Krakowskiego AK. Tam współorganizował organizację NIE, zostając w lutym tego roku szefem sztabu Okręgu najpierw w NIE, a następnie w Delegaturze Sił Zbrojnych. Następnie związał się ze Zrzeszeniem </a:t>
            </a:r>
            <a:r>
              <a:rPr lang="pl-PL" sz="3200" dirty="0" err="1" smtClean="0"/>
              <a:t>WiN</a:t>
            </a:r>
            <a:r>
              <a:rPr lang="pl-PL" sz="3200" dirty="0" smtClean="0"/>
              <a:t>. We wrześniu 1945 r. został prezesem Okręgu Krakowskiego </a:t>
            </a:r>
            <a:r>
              <a:rPr lang="pl-PL" sz="3200" dirty="0" err="1" smtClean="0"/>
              <a:t>WiN</a:t>
            </a:r>
            <a:r>
              <a:rPr lang="pl-PL" sz="3200" dirty="0" smtClean="0"/>
              <a:t>, a w grudniu tego roku komendantem Obszaru Południowego. Po rozbiciu przez UB III Zarządu Głównego </a:t>
            </a:r>
            <a:r>
              <a:rPr lang="pl-PL" sz="3200" dirty="0" err="1" smtClean="0"/>
              <a:t>WiN</a:t>
            </a:r>
            <a:r>
              <a:rPr lang="pl-PL" sz="3200" dirty="0" smtClean="0"/>
              <a:t> i aresztowania Wincentego Kwiecińskiego, utworzył w styczniu 1947 r. IV Zarząd Główny </a:t>
            </a:r>
            <a:r>
              <a:rPr lang="pl-PL" sz="3200" dirty="0" err="1" smtClean="0"/>
              <a:t>WiN</a:t>
            </a:r>
            <a:r>
              <a:rPr lang="pl-PL" sz="3200" dirty="0" smtClean="0"/>
              <a:t>. Przeniósł jej siedzibę z Krakowa do Zabrza. Za jego kierownictwa osłabiona organizacja rozwijała głównie działalność wywiadowczą i propagandową , m.in. utworzono ekspozytury zagraniczne w Londynie, Paryżu, Berlinie, Monachium i Rzymie. </a:t>
            </a:r>
          </a:p>
          <a:p>
            <a:endParaRPr lang="pl-PL" dirty="0"/>
          </a:p>
        </p:txBody>
      </p:sp>
      <p:grpSp>
        <p:nvGrpSpPr>
          <p:cNvPr id="4" name="Diagram group"/>
          <p:cNvGrpSpPr/>
          <p:nvPr/>
        </p:nvGrpSpPr>
        <p:grpSpPr>
          <a:xfrm>
            <a:off x="8028386" y="5877272"/>
            <a:ext cx="79208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5" name="Grupa 8"/>
            <p:cNvGrpSpPr/>
            <p:nvPr/>
          </p:nvGrpSpPr>
          <p:grpSpPr>
            <a:xfrm>
              <a:off x="0" y="144014"/>
              <a:ext cx="792087" cy="421200"/>
              <a:chOff x="0" y="144014"/>
              <a:chExt cx="792087" cy="421200"/>
            </a:xfrm>
          </p:grpSpPr>
          <p:sp>
            <p:nvSpPr>
              <p:cNvPr id="6" name="Prostokąt zaokrąglony 5"/>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7" name="Prostokąt 6"/>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3" action="ppaction://hlinksldjump"/>
                  </a:rPr>
                  <a:t>Menu</a:t>
                </a:r>
                <a:endParaRPr lang="pl-PL" sz="1800" kern="1200" dirty="0"/>
              </a:p>
            </p:txBody>
          </p:sp>
        </p:grpSp>
      </p:grpSp>
      <p:grpSp>
        <p:nvGrpSpPr>
          <p:cNvPr id="12" name="Diagram group"/>
          <p:cNvGrpSpPr/>
          <p:nvPr/>
        </p:nvGrpSpPr>
        <p:grpSpPr>
          <a:xfrm>
            <a:off x="6444210" y="6093296"/>
            <a:ext cx="151216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13" name="Grupa 8"/>
            <p:cNvGrpSpPr/>
            <p:nvPr/>
          </p:nvGrpSpPr>
          <p:grpSpPr>
            <a:xfrm>
              <a:off x="0" y="144014"/>
              <a:ext cx="792087" cy="421200"/>
              <a:chOff x="0" y="144014"/>
              <a:chExt cx="792087" cy="421200"/>
            </a:xfrm>
          </p:grpSpPr>
          <p:sp>
            <p:nvSpPr>
              <p:cNvPr id="14" name="Prostokąt zaokrąglony 13"/>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15" name="Prostokąt 14"/>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4" action="ppaction://hlinksldjump"/>
                  </a:rPr>
                  <a:t>poprzedni</a:t>
                </a:r>
                <a:endParaRPr lang="pl-PL" sz="1800" kern="1200" dirty="0"/>
              </a:p>
            </p:txBody>
          </p:sp>
        </p:grpSp>
      </p:grpSp>
      <p:grpSp>
        <p:nvGrpSpPr>
          <p:cNvPr id="11" name="Diagram group"/>
          <p:cNvGrpSpPr/>
          <p:nvPr/>
        </p:nvGrpSpPr>
        <p:grpSpPr>
          <a:xfrm>
            <a:off x="7308306" y="5517232"/>
            <a:ext cx="79208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16" name="Grupa 8"/>
            <p:cNvGrpSpPr/>
            <p:nvPr/>
          </p:nvGrpSpPr>
          <p:grpSpPr>
            <a:xfrm>
              <a:off x="0" y="144014"/>
              <a:ext cx="792087" cy="421200"/>
              <a:chOff x="0" y="144014"/>
              <a:chExt cx="792087" cy="421200"/>
            </a:xfrm>
          </p:grpSpPr>
          <p:sp>
            <p:nvSpPr>
              <p:cNvPr id="17" name="Prostokąt zaokrąglony 16"/>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18" name="Prostokąt 17"/>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5" action="ppaction://hlinksldjump"/>
                  </a:rPr>
                  <a:t>dalej</a:t>
                </a:r>
                <a:endParaRPr lang="pl-PL" sz="1800" kern="1200" dirty="0"/>
              </a:p>
            </p:txBody>
          </p:sp>
        </p:grpSp>
      </p:grpSp>
      <p:sp>
        <p:nvSpPr>
          <p:cNvPr id="19" name="Symbol zastępczy daty 18"/>
          <p:cNvSpPr>
            <a:spLocks noGrp="1"/>
          </p:cNvSpPr>
          <p:nvPr>
            <p:ph type="dt" sz="half" idx="10"/>
          </p:nvPr>
        </p:nvSpPr>
        <p:spPr/>
        <p:txBody>
          <a:bodyPr/>
          <a:lstStyle/>
          <a:p>
            <a:fld id="{DD5B94C4-AD95-4CF8-9B14-24899CB67BAA}" type="datetime9">
              <a:rPr lang="pl-PL" smtClean="0"/>
              <a:pPr/>
              <a:t>2011-12-12 14:07:57</a:t>
            </a:fld>
            <a:endParaRPr lang="pl-PL"/>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92697"/>
            <a:ext cx="7467600" cy="5472607"/>
          </a:xfrm>
        </p:spPr>
        <p:txBody>
          <a:bodyPr>
            <a:normAutofit fontScale="40000" lnSpcReduction="20000"/>
          </a:bodyPr>
          <a:lstStyle/>
          <a:p>
            <a:pPr marL="0" lvl="0" indent="0">
              <a:buNone/>
            </a:pPr>
            <a:r>
              <a:rPr lang="pl-PL" sz="7000" dirty="0" smtClean="0"/>
              <a:t> </a:t>
            </a:r>
            <a:r>
              <a:rPr lang="pl-PL" sz="7000" u="sng" dirty="0" smtClean="0"/>
              <a:t>28 listopada 1947 r</a:t>
            </a:r>
            <a:r>
              <a:rPr lang="pl-PL" sz="7000" dirty="0" smtClean="0"/>
              <a:t>. został aresztowany w </a:t>
            </a:r>
            <a:r>
              <a:rPr lang="pl-PL" sz="7000" dirty="0" smtClean="0">
                <a:latin typeface="Arial" charset="0"/>
              </a:rPr>
              <a:t>Zabrzu </a:t>
            </a:r>
            <a:r>
              <a:rPr lang="pl-PL" sz="7000" dirty="0" smtClean="0"/>
              <a:t>przez funkcjonariuszy UB.</a:t>
            </a:r>
            <a:r>
              <a:rPr lang="pl-PL" sz="7000" dirty="0" smtClean="0">
                <a:latin typeface="Arial" charset="0"/>
              </a:rPr>
              <a:t> </a:t>
            </a:r>
            <a:r>
              <a:rPr lang="pl-PL" sz="7000" dirty="0" smtClean="0"/>
              <a:t>Zawierzył obietnicom oficerów UB o ogłoszeniu "cichej amnestii" dla jego podkomendnych i ujawnił kontakty organizacyjne i swoich współpracowników. Dla ratowania aresztowanych w czasie likwidacji IV zarządu </a:t>
            </a:r>
            <a:r>
              <a:rPr lang="pl-PL" sz="7000" dirty="0" err="1" smtClean="0"/>
              <a:t>WiN</a:t>
            </a:r>
            <a:r>
              <a:rPr lang="pl-PL" sz="7000" dirty="0" smtClean="0"/>
              <a:t> 2,5 tysiąca podkomendnych i doprowadzenia do ich amnestionowania początkowo zgodził się na udział w "grze wywiadowczej" z wywiadami państw zachodnich,</a:t>
            </a:r>
            <a:r>
              <a:rPr lang="pl-PL" sz="7000" dirty="0" smtClean="0">
                <a:latin typeface="Arial" charset="0"/>
              </a:rPr>
              <a:t> </a:t>
            </a:r>
            <a:r>
              <a:rPr lang="pl-PL" sz="7000" dirty="0" smtClean="0"/>
              <a:t>gdy jednak zorientował się że MBP nie ma zamiaru dotrzymywać umowy wycofał się z niej podpisując tym samym na siebie wyrok śmierci.</a:t>
            </a:r>
          </a:p>
          <a:p>
            <a:endParaRPr lang="pl-PL" dirty="0"/>
          </a:p>
        </p:txBody>
      </p:sp>
      <p:grpSp>
        <p:nvGrpSpPr>
          <p:cNvPr id="4" name="Diagram group"/>
          <p:cNvGrpSpPr/>
          <p:nvPr/>
        </p:nvGrpSpPr>
        <p:grpSpPr>
          <a:xfrm>
            <a:off x="8028386" y="5877272"/>
            <a:ext cx="79208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5" name="Grupa 8"/>
            <p:cNvGrpSpPr/>
            <p:nvPr/>
          </p:nvGrpSpPr>
          <p:grpSpPr>
            <a:xfrm>
              <a:off x="0" y="144014"/>
              <a:ext cx="792087" cy="421200"/>
              <a:chOff x="0" y="144014"/>
              <a:chExt cx="792087" cy="421200"/>
            </a:xfrm>
          </p:grpSpPr>
          <p:sp>
            <p:nvSpPr>
              <p:cNvPr id="6" name="Prostokąt zaokrąglony 5"/>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7" name="Prostokąt 6"/>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3" action="ppaction://hlinksldjump"/>
                  </a:rPr>
                  <a:t>Menu</a:t>
                </a:r>
                <a:endParaRPr lang="pl-PL" sz="1800" kern="1200" dirty="0"/>
              </a:p>
            </p:txBody>
          </p:sp>
        </p:grpSp>
      </p:grpSp>
      <p:grpSp>
        <p:nvGrpSpPr>
          <p:cNvPr id="12" name="Diagram group"/>
          <p:cNvGrpSpPr/>
          <p:nvPr/>
        </p:nvGrpSpPr>
        <p:grpSpPr>
          <a:xfrm>
            <a:off x="6444210" y="6093296"/>
            <a:ext cx="151216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13" name="Grupa 8"/>
            <p:cNvGrpSpPr/>
            <p:nvPr/>
          </p:nvGrpSpPr>
          <p:grpSpPr>
            <a:xfrm>
              <a:off x="0" y="144014"/>
              <a:ext cx="792087" cy="421200"/>
              <a:chOff x="0" y="144014"/>
              <a:chExt cx="792087" cy="421200"/>
            </a:xfrm>
          </p:grpSpPr>
          <p:sp>
            <p:nvSpPr>
              <p:cNvPr id="14" name="Prostokąt zaokrąglony 13"/>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15" name="Prostokąt 14"/>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4" action="ppaction://hlinksldjump"/>
                  </a:rPr>
                  <a:t>poprzedni</a:t>
                </a:r>
                <a:endParaRPr lang="pl-PL" sz="1800" kern="1200" dirty="0"/>
              </a:p>
            </p:txBody>
          </p:sp>
        </p:grpSp>
      </p:grpSp>
      <p:sp>
        <p:nvSpPr>
          <p:cNvPr id="11" name="Symbol zastępczy daty 10"/>
          <p:cNvSpPr>
            <a:spLocks noGrp="1"/>
          </p:cNvSpPr>
          <p:nvPr>
            <p:ph type="dt" sz="half" idx="10"/>
          </p:nvPr>
        </p:nvSpPr>
        <p:spPr/>
        <p:txBody>
          <a:bodyPr/>
          <a:lstStyle/>
          <a:p>
            <a:fld id="{7076B15B-A946-43BA-A738-EC201E1B4DC8}" type="datetime9">
              <a:rPr lang="pl-PL" smtClean="0"/>
              <a:pPr/>
              <a:t>2011-12-12 14:07:58</a:t>
            </a:fld>
            <a:endParaRPr lang="pl-PL"/>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Diagram group"/>
          <p:cNvGrpSpPr/>
          <p:nvPr/>
        </p:nvGrpSpPr>
        <p:grpSpPr>
          <a:xfrm>
            <a:off x="8028386" y="5877272"/>
            <a:ext cx="79208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5" name="Grupa 8"/>
            <p:cNvGrpSpPr/>
            <p:nvPr/>
          </p:nvGrpSpPr>
          <p:grpSpPr>
            <a:xfrm>
              <a:off x="0" y="144014"/>
              <a:ext cx="792087" cy="421200"/>
              <a:chOff x="0" y="144014"/>
              <a:chExt cx="792087" cy="421200"/>
            </a:xfrm>
          </p:grpSpPr>
          <p:sp>
            <p:nvSpPr>
              <p:cNvPr id="6" name="Prostokąt zaokrąglony 5"/>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7" name="Prostokąt 6"/>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3" action="ppaction://hlinksldjump"/>
                  </a:rPr>
                  <a:t>Menu</a:t>
                </a:r>
                <a:endParaRPr lang="pl-PL" sz="1800" kern="1200" dirty="0"/>
              </a:p>
            </p:txBody>
          </p:sp>
        </p:grpSp>
      </p:grpSp>
      <p:pic>
        <p:nvPicPr>
          <p:cNvPr id="21508" name="Picture 4" descr="http://img183.imageshack.us/img183/1629/cipelinskidsz8.jpg"/>
          <p:cNvPicPr>
            <a:picLocks noChangeAspect="1" noChangeArrowheads="1"/>
          </p:cNvPicPr>
          <p:nvPr/>
        </p:nvPicPr>
        <p:blipFill>
          <a:blip r:embed="rId4" cstate="print"/>
          <a:srcRect/>
          <a:stretch>
            <a:fillRect/>
          </a:stretch>
        </p:blipFill>
        <p:spPr bwMode="auto">
          <a:xfrm>
            <a:off x="3419872" y="1844825"/>
            <a:ext cx="4176464" cy="2759449"/>
          </a:xfrm>
          <a:prstGeom prst="rect">
            <a:avLst/>
          </a:prstGeom>
          <a:ln>
            <a:noFill/>
          </a:ln>
          <a:effectLst>
            <a:outerShdw blurRad="184150" dist="241300" dir="11520000" sx="110000" sy="110000" algn="ctr">
              <a:srgbClr val="000000">
                <a:alpha val="18000"/>
              </a:srgbClr>
            </a:outerShdw>
            <a:softEdge rad="112500"/>
          </a:effectLst>
          <a:scene3d>
            <a:camera prst="perspectiveFront" fov="5100000">
              <a:rot lat="0" lon="2100000" rev="0"/>
            </a:camera>
            <a:lightRig rig="flood" dir="t">
              <a:rot lat="0" lon="0" rev="13800000"/>
            </a:lightRig>
          </a:scene3d>
          <a:sp3d extrusionH="107950" prstMaterial="plastic">
            <a:bevelT w="82550" h="63500" prst="divot"/>
            <a:bevelB/>
          </a:sp3d>
        </p:spPr>
      </p:pic>
      <p:sp>
        <p:nvSpPr>
          <p:cNvPr id="8" name="Symbol zastępczy daty 7"/>
          <p:cNvSpPr>
            <a:spLocks noGrp="1"/>
          </p:cNvSpPr>
          <p:nvPr>
            <p:ph type="dt" sz="half" idx="10"/>
          </p:nvPr>
        </p:nvSpPr>
        <p:spPr/>
        <p:txBody>
          <a:bodyPr/>
          <a:lstStyle/>
          <a:p>
            <a:fld id="{BA91BD05-98F8-4A09-8B13-C46064545F8C}" type="datetime9">
              <a:rPr lang="pl-PL" smtClean="0"/>
              <a:pPr/>
              <a:t>2011-12-12 14:07:58</a:t>
            </a:fld>
            <a:endParaRPr lang="pl-PL" dirty="0"/>
          </a:p>
        </p:txBody>
      </p:sp>
      <p:graphicFrame>
        <p:nvGraphicFramePr>
          <p:cNvPr id="11" name="Symbol zastępczy zawartości 10"/>
          <p:cNvGraphicFramePr>
            <a:graphicFrameLocks noGrp="1"/>
          </p:cNvGraphicFramePr>
          <p:nvPr>
            <p:ph idx="1"/>
          </p:nvPr>
        </p:nvGraphicFramePr>
        <p:xfrm>
          <a:off x="611560" y="1700808"/>
          <a:ext cx="2088232" cy="367240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1508"/>
                                        </p:tgtEl>
                                        <p:attrNameLst>
                                          <p:attrName>style.visibility</p:attrName>
                                        </p:attrNameLst>
                                      </p:cBhvr>
                                      <p:to>
                                        <p:strVal val="visible"/>
                                      </p:to>
                                    </p:set>
                                    <p:anim calcmode="lin" valueType="num">
                                      <p:cBhvr additive="base">
                                        <p:cTn id="12" dur="500" fill="hold"/>
                                        <p:tgtEl>
                                          <p:spTgt spid="21508"/>
                                        </p:tgtEl>
                                        <p:attrNameLst>
                                          <p:attrName>ppt_x</p:attrName>
                                        </p:attrNameLst>
                                      </p:cBhvr>
                                      <p:tavLst>
                                        <p:tav tm="0">
                                          <p:val>
                                            <p:strVal val="#ppt_x"/>
                                          </p:val>
                                        </p:tav>
                                        <p:tav tm="100000">
                                          <p:val>
                                            <p:strVal val="#ppt_x"/>
                                          </p:val>
                                        </p:tav>
                                      </p:tavLst>
                                    </p:anim>
                                    <p:anim calcmode="lin" valueType="num">
                                      <p:cBhvr additive="base">
                                        <p:cTn id="13" dur="500" fill="hold"/>
                                        <p:tgtEl>
                                          <p:spTgt spid="2150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
                                            <p:graphicEl>
                                              <a:dgm id="{62EEB60F-5343-4137-8751-E27646EF76F5}"/>
                                            </p:graphicEl>
                                          </p:spTgt>
                                        </p:tgtEl>
                                        <p:attrNameLst>
                                          <p:attrName>style.visibility</p:attrName>
                                        </p:attrNameLst>
                                      </p:cBhvr>
                                      <p:to>
                                        <p:strVal val="visible"/>
                                      </p:to>
                                    </p:set>
                                    <p:anim calcmode="lin" valueType="num">
                                      <p:cBhvr additive="base">
                                        <p:cTn id="22" dur="500" fill="hold"/>
                                        <p:tgtEl>
                                          <p:spTgt spid="11">
                                            <p:graphicEl>
                                              <a:dgm id="{62EEB60F-5343-4137-8751-E27646EF76F5}"/>
                                            </p:graphicEl>
                                          </p:spTgt>
                                        </p:tgtEl>
                                        <p:attrNameLst>
                                          <p:attrName>ppt_x</p:attrName>
                                        </p:attrNameLst>
                                      </p:cBhvr>
                                      <p:tavLst>
                                        <p:tav tm="0">
                                          <p:val>
                                            <p:strVal val="#ppt_x"/>
                                          </p:val>
                                        </p:tav>
                                        <p:tav tm="100000">
                                          <p:val>
                                            <p:strVal val="#ppt_x"/>
                                          </p:val>
                                        </p:tav>
                                      </p:tavLst>
                                    </p:anim>
                                    <p:anim calcmode="lin" valueType="num">
                                      <p:cBhvr additive="base">
                                        <p:cTn id="23" dur="500" fill="hold"/>
                                        <p:tgtEl>
                                          <p:spTgt spid="11">
                                            <p:graphicEl>
                                              <a:dgm id="{62EEB60F-5343-4137-8751-E27646EF76F5}"/>
                                            </p:graphic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1">
                                            <p:graphicEl>
                                              <a:dgm id="{0540454D-5DF0-4E62-9542-334FBD59400D}"/>
                                            </p:graphicEl>
                                          </p:spTgt>
                                        </p:tgtEl>
                                        <p:attrNameLst>
                                          <p:attrName>style.visibility</p:attrName>
                                        </p:attrNameLst>
                                      </p:cBhvr>
                                      <p:to>
                                        <p:strVal val="visible"/>
                                      </p:to>
                                    </p:set>
                                    <p:anim calcmode="lin" valueType="num">
                                      <p:cBhvr additive="base">
                                        <p:cTn id="27" dur="500" fill="hold"/>
                                        <p:tgtEl>
                                          <p:spTgt spid="11">
                                            <p:graphicEl>
                                              <a:dgm id="{0540454D-5DF0-4E62-9542-334FBD59400D}"/>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
                                            <p:graphicEl>
                                              <a:dgm id="{0540454D-5DF0-4E62-9542-334FBD59400D}"/>
                                            </p:graphic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1">
                                            <p:graphicEl>
                                              <a:dgm id="{ED4D3878-9D5C-4DC6-B4D6-B54AD251F38D}"/>
                                            </p:graphicEl>
                                          </p:spTgt>
                                        </p:tgtEl>
                                        <p:attrNameLst>
                                          <p:attrName>style.visibility</p:attrName>
                                        </p:attrNameLst>
                                      </p:cBhvr>
                                      <p:to>
                                        <p:strVal val="visible"/>
                                      </p:to>
                                    </p:set>
                                    <p:anim calcmode="lin" valueType="num">
                                      <p:cBhvr additive="base">
                                        <p:cTn id="32" dur="500" fill="hold"/>
                                        <p:tgtEl>
                                          <p:spTgt spid="11">
                                            <p:graphicEl>
                                              <a:dgm id="{ED4D3878-9D5C-4DC6-B4D6-B54AD251F38D}"/>
                                            </p:graphicEl>
                                          </p:spTgt>
                                        </p:tgtEl>
                                        <p:attrNameLst>
                                          <p:attrName>ppt_x</p:attrName>
                                        </p:attrNameLst>
                                      </p:cBhvr>
                                      <p:tavLst>
                                        <p:tav tm="0">
                                          <p:val>
                                            <p:strVal val="#ppt_x"/>
                                          </p:val>
                                        </p:tav>
                                        <p:tav tm="100000">
                                          <p:val>
                                            <p:strVal val="#ppt_x"/>
                                          </p:val>
                                        </p:tav>
                                      </p:tavLst>
                                    </p:anim>
                                    <p:anim calcmode="lin" valueType="num">
                                      <p:cBhvr additive="base">
                                        <p:cTn id="33" dur="500" fill="hold"/>
                                        <p:tgtEl>
                                          <p:spTgt spid="11">
                                            <p:graphicEl>
                                              <a:dgm id="{ED4D3878-9D5C-4DC6-B4D6-B54AD251F38D}"/>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Graphic spid="11"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nSpc>
                <a:spcPct val="80000"/>
              </a:lnSpc>
              <a:buNone/>
            </a:pPr>
            <a:r>
              <a:rPr lang="pl-PL" sz="2800" b="1" dirty="0" smtClean="0"/>
              <a:t>Rozprawa odbyła się w październiku 1950 r. przed Wojskowym Sądem Rejonowym w Warszawie. </a:t>
            </a:r>
            <a:r>
              <a:rPr lang="pl-PL" sz="2800" b="1" u="sng" dirty="0" smtClean="0"/>
              <a:t>14 października</a:t>
            </a:r>
            <a:r>
              <a:rPr lang="pl-PL" sz="2800" b="1" u="sng" dirty="0" smtClean="0">
                <a:latin typeface="Arial" charset="0"/>
              </a:rPr>
              <a:t>1950 r.</a:t>
            </a:r>
            <a:r>
              <a:rPr lang="pl-PL" sz="2800" b="1" dirty="0" smtClean="0"/>
              <a:t> </a:t>
            </a:r>
            <a:endParaRPr lang="pl-PL" sz="2800" b="1" dirty="0" smtClean="0">
              <a:latin typeface="Arial" charset="0"/>
            </a:endParaRPr>
          </a:p>
          <a:p>
            <a:pPr marL="0" indent="0">
              <a:lnSpc>
                <a:spcPct val="80000"/>
              </a:lnSpc>
              <a:buNone/>
            </a:pPr>
            <a:r>
              <a:rPr lang="pl-PL" sz="2800" b="1" dirty="0" smtClean="0"/>
              <a:t>ppłk Ł. Ciepliński został skazany na 5-krotną karę śmierci oraz 30 lat więzienia.</a:t>
            </a:r>
            <a:endParaRPr lang="pl-PL" sz="2800" dirty="0" smtClean="0"/>
          </a:p>
          <a:p>
            <a:pPr>
              <a:buNone/>
            </a:pPr>
            <a:endParaRPr lang="pl-PL" dirty="0"/>
          </a:p>
        </p:txBody>
      </p:sp>
      <p:grpSp>
        <p:nvGrpSpPr>
          <p:cNvPr id="4" name="Diagram group"/>
          <p:cNvGrpSpPr/>
          <p:nvPr/>
        </p:nvGrpSpPr>
        <p:grpSpPr>
          <a:xfrm>
            <a:off x="6444210" y="6093296"/>
            <a:ext cx="151216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5" name="Grupa 8"/>
            <p:cNvGrpSpPr/>
            <p:nvPr/>
          </p:nvGrpSpPr>
          <p:grpSpPr>
            <a:xfrm>
              <a:off x="0" y="144014"/>
              <a:ext cx="792087" cy="421200"/>
              <a:chOff x="0" y="144014"/>
              <a:chExt cx="792087" cy="421200"/>
            </a:xfrm>
          </p:grpSpPr>
          <p:sp>
            <p:nvSpPr>
              <p:cNvPr id="6" name="Prostokąt zaokrąglony 5"/>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7" name="Prostokąt 6"/>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3" action="ppaction://hlinksldjump"/>
                  </a:rPr>
                  <a:t>poprzedni</a:t>
                </a:r>
                <a:endParaRPr lang="pl-PL" sz="1800" kern="1200" dirty="0"/>
              </a:p>
            </p:txBody>
          </p:sp>
        </p:grpSp>
      </p:grpSp>
      <p:grpSp>
        <p:nvGrpSpPr>
          <p:cNvPr id="8" name="Diagram group"/>
          <p:cNvGrpSpPr/>
          <p:nvPr/>
        </p:nvGrpSpPr>
        <p:grpSpPr>
          <a:xfrm>
            <a:off x="8028386" y="5877272"/>
            <a:ext cx="79208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9" name="Grupa 8"/>
            <p:cNvGrpSpPr/>
            <p:nvPr/>
          </p:nvGrpSpPr>
          <p:grpSpPr>
            <a:xfrm>
              <a:off x="0" y="144014"/>
              <a:ext cx="792087" cy="421200"/>
              <a:chOff x="0" y="144014"/>
              <a:chExt cx="792087" cy="421200"/>
            </a:xfrm>
          </p:grpSpPr>
          <p:sp>
            <p:nvSpPr>
              <p:cNvPr id="10" name="Prostokąt zaokrąglony 9"/>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11" name="Prostokąt 10"/>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4" action="ppaction://hlinksldjump"/>
                  </a:rPr>
                  <a:t>Menu</a:t>
                </a:r>
                <a:endParaRPr lang="pl-PL" sz="1800" kern="1200" dirty="0"/>
              </a:p>
            </p:txBody>
          </p:sp>
        </p:grpSp>
      </p:grpSp>
      <p:sp>
        <p:nvSpPr>
          <p:cNvPr id="12" name="Symbol zastępczy daty 11"/>
          <p:cNvSpPr>
            <a:spLocks noGrp="1"/>
          </p:cNvSpPr>
          <p:nvPr>
            <p:ph type="dt" sz="half" idx="10"/>
          </p:nvPr>
        </p:nvSpPr>
        <p:spPr/>
        <p:txBody>
          <a:bodyPr/>
          <a:lstStyle/>
          <a:p>
            <a:fld id="{6F605963-6125-447E-B3B7-3A3EABA4532D}" type="datetime9">
              <a:rPr lang="pl-PL" smtClean="0"/>
              <a:pPr/>
              <a:t>2011-12-12 14:07:58</a:t>
            </a:fld>
            <a:endParaRPr lang="pl-PL"/>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60649"/>
            <a:ext cx="7467600" cy="5865515"/>
          </a:xfrm>
        </p:spPr>
        <p:txBody>
          <a:bodyPr>
            <a:normAutofit fontScale="85000" lnSpcReduction="20000"/>
          </a:bodyPr>
          <a:lstStyle/>
          <a:p>
            <a:pPr marL="0" indent="0">
              <a:buNone/>
            </a:pPr>
            <a:r>
              <a:rPr lang="pl-PL" sz="3300" b="1" dirty="0" smtClean="0"/>
              <a:t>Brutalne śledztwo </a:t>
            </a:r>
            <a:r>
              <a:rPr lang="pl-PL" sz="3300" b="1" dirty="0" err="1" smtClean="0"/>
              <a:t>ppłk</a:t>
            </a:r>
            <a:r>
              <a:rPr lang="pl-PL" sz="3300" b="1" dirty="0" smtClean="0"/>
              <a:t>. Ł. Cieplińskiego i jego</a:t>
            </a:r>
            <a:r>
              <a:rPr lang="pl-PL" sz="3300" b="1" dirty="0" smtClean="0">
                <a:latin typeface="Arial" charset="0"/>
              </a:rPr>
              <a:t> </a:t>
            </a:r>
            <a:r>
              <a:rPr lang="pl-PL" sz="3300" b="1" dirty="0" smtClean="0"/>
              <a:t>współpracowników trwało aż 3 lata </a:t>
            </a:r>
            <a:r>
              <a:rPr lang="pl-PL" sz="3300" b="1" dirty="0" smtClean="0">
                <a:latin typeface="Arial" charset="0"/>
              </a:rPr>
              <a:t/>
            </a:r>
            <a:br>
              <a:rPr lang="pl-PL" sz="3300" b="1" dirty="0" smtClean="0">
                <a:latin typeface="Arial" charset="0"/>
              </a:rPr>
            </a:br>
            <a:r>
              <a:rPr lang="pl-PL" sz="3300" dirty="0" smtClean="0"/>
              <a:t>i było prowadzone pod bezpośrednim nadzorem NKWD</a:t>
            </a:r>
            <a:r>
              <a:rPr lang="pl-PL" sz="3300" dirty="0" smtClean="0">
                <a:latin typeface="Arial" charset="0"/>
              </a:rPr>
              <a:t>.</a:t>
            </a:r>
          </a:p>
          <a:p>
            <a:pPr marL="0" indent="0">
              <a:buNone/>
            </a:pPr>
            <a:r>
              <a:rPr lang="pl-PL" sz="3300" b="1" dirty="0" smtClean="0"/>
              <a:t>Wielokrotnie Łukasza Cieplińskiego na przesłuchania wynoszono na kocu, gdyż miał połamane kości rąk i nóg, a później przynoszono do celi nieprzytomnego – wspominał po latach jeden z więźniów.</a:t>
            </a:r>
            <a:endParaRPr lang="pl-PL" sz="3300" dirty="0" smtClean="0"/>
          </a:p>
          <a:p>
            <a:pPr marL="0" indent="0">
              <a:buNone/>
            </a:pPr>
            <a:r>
              <a:rPr lang="pl-PL" sz="3300" b="1" dirty="0" smtClean="0"/>
              <a:t>Nieludzko traktowano również innych </a:t>
            </a:r>
            <a:r>
              <a:rPr lang="pl-PL" sz="3300" b="1" dirty="0" err="1" smtClean="0"/>
              <a:t>WiN-owców</a:t>
            </a:r>
            <a:r>
              <a:rPr lang="pl-PL" sz="3300" b="1" dirty="0" smtClean="0"/>
              <a:t>. Wiceprezesowi IV zarządu, </a:t>
            </a:r>
            <a:r>
              <a:rPr lang="pl-PL" sz="3300" b="1" dirty="0" err="1" smtClean="0"/>
              <a:t>mjr</a:t>
            </a:r>
            <a:r>
              <a:rPr lang="pl-PL" sz="3300" b="1" dirty="0" smtClean="0"/>
              <a:t>.</a:t>
            </a:r>
            <a:r>
              <a:rPr lang="pl-PL" sz="3300" dirty="0" smtClean="0"/>
              <a:t> </a:t>
            </a:r>
            <a:r>
              <a:rPr lang="pl-PL" sz="3300" b="1" dirty="0" smtClean="0"/>
              <a:t>Adamowi </a:t>
            </a:r>
            <a:r>
              <a:rPr lang="pl-PL" sz="3300" b="1" dirty="0" err="1" smtClean="0"/>
              <a:t>Lazarowiczowi</a:t>
            </a:r>
            <a:r>
              <a:rPr lang="pl-PL" sz="3300" b="1" dirty="0" smtClean="0"/>
              <a:t> wybito zęby, kpt. Franciszek Błażej szef Działu Propagandy miał ciągle ropiejące rany na nogach, kpt. Józef Rzepka, szef Działu Politycznego został doprowadzony do obłędu.</a:t>
            </a:r>
            <a:endParaRPr lang="pl-PL" sz="3300" dirty="0" smtClean="0"/>
          </a:p>
          <a:p>
            <a:endParaRPr lang="pl-PL" dirty="0"/>
          </a:p>
        </p:txBody>
      </p:sp>
      <p:grpSp>
        <p:nvGrpSpPr>
          <p:cNvPr id="4" name="Diagram group"/>
          <p:cNvGrpSpPr/>
          <p:nvPr/>
        </p:nvGrpSpPr>
        <p:grpSpPr>
          <a:xfrm>
            <a:off x="6444210" y="6093296"/>
            <a:ext cx="151216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5" name="Grupa 8"/>
            <p:cNvGrpSpPr/>
            <p:nvPr/>
          </p:nvGrpSpPr>
          <p:grpSpPr>
            <a:xfrm>
              <a:off x="0" y="144014"/>
              <a:ext cx="792087" cy="421200"/>
              <a:chOff x="0" y="144014"/>
              <a:chExt cx="792087" cy="421200"/>
            </a:xfrm>
          </p:grpSpPr>
          <p:sp>
            <p:nvSpPr>
              <p:cNvPr id="6" name="Prostokąt zaokrąglony 5"/>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7" name="Prostokąt 6"/>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3" action="ppaction://hlinksldjump"/>
                  </a:rPr>
                  <a:t>poprzedni</a:t>
                </a:r>
                <a:endParaRPr lang="pl-PL" sz="1800" kern="1200" dirty="0"/>
              </a:p>
            </p:txBody>
          </p:sp>
        </p:grpSp>
      </p:grpSp>
      <p:grpSp>
        <p:nvGrpSpPr>
          <p:cNvPr id="8" name="Diagram group"/>
          <p:cNvGrpSpPr/>
          <p:nvPr/>
        </p:nvGrpSpPr>
        <p:grpSpPr>
          <a:xfrm>
            <a:off x="8028386" y="5877272"/>
            <a:ext cx="79208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9" name="Grupa 8"/>
            <p:cNvGrpSpPr/>
            <p:nvPr/>
          </p:nvGrpSpPr>
          <p:grpSpPr>
            <a:xfrm>
              <a:off x="0" y="144014"/>
              <a:ext cx="792087" cy="421200"/>
              <a:chOff x="0" y="144014"/>
              <a:chExt cx="792087" cy="421200"/>
            </a:xfrm>
          </p:grpSpPr>
          <p:sp>
            <p:nvSpPr>
              <p:cNvPr id="10" name="Prostokąt zaokrąglony 9"/>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11" name="Prostokąt 10"/>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4" action="ppaction://hlinksldjump"/>
                  </a:rPr>
                  <a:t>Menu</a:t>
                </a:r>
                <a:endParaRPr lang="pl-PL" sz="1800" kern="1200" dirty="0"/>
              </a:p>
            </p:txBody>
          </p:sp>
        </p:grpSp>
      </p:grpSp>
      <p:sp>
        <p:nvSpPr>
          <p:cNvPr id="12" name="Symbol zastępczy daty 11"/>
          <p:cNvSpPr>
            <a:spLocks noGrp="1"/>
          </p:cNvSpPr>
          <p:nvPr>
            <p:ph type="dt" sz="half" idx="10"/>
          </p:nvPr>
        </p:nvSpPr>
        <p:spPr/>
        <p:txBody>
          <a:bodyPr/>
          <a:lstStyle/>
          <a:p>
            <a:fld id="{D0A8038E-4C40-458D-939B-52AEF12F0A1F}" type="datetime9">
              <a:rPr lang="pl-PL" smtClean="0"/>
              <a:pPr/>
              <a:t>2011-12-12 14:07:58</a:t>
            </a:fld>
            <a:endParaRPr lang="pl-PL"/>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ppt_x"/>
                                          </p:val>
                                        </p:tav>
                                        <p:tav tm="100000">
                                          <p:val>
                                            <p:strVal val="#ppt_x"/>
                                          </p:val>
                                        </p:tav>
                                      </p:tavLst>
                                    </p:anim>
                                    <p:anim calcmode="lin" valueType="num">
                                      <p:cBhvr additive="base">
                                        <p:cTn id="23" dur="500" fill="hold"/>
                                        <p:tgtEl>
                                          <p:spTgt spid="4"/>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500" fill="hold"/>
                                        <p:tgtEl>
                                          <p:spTgt spid="12"/>
                                        </p:tgtEl>
                                        <p:attrNameLst>
                                          <p:attrName>ppt_x</p:attrName>
                                        </p:attrNameLst>
                                      </p:cBhvr>
                                      <p:tavLst>
                                        <p:tav tm="0">
                                          <p:val>
                                            <p:strVal val="#ppt_x"/>
                                          </p:val>
                                        </p:tav>
                                        <p:tav tm="100000">
                                          <p:val>
                                            <p:strVal val="#ppt_x"/>
                                          </p:val>
                                        </p:tav>
                                      </p:tavLst>
                                    </p:anim>
                                    <p:anim calcmode="lin" valueType="num">
                                      <p:cBhvr additive="base">
                                        <p:cTn id="3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Freeform 172"/>
          <p:cNvSpPr>
            <a:spLocks/>
          </p:cNvSpPr>
          <p:nvPr/>
        </p:nvSpPr>
        <p:spPr bwMode="auto">
          <a:xfrm rot="844756">
            <a:off x="5512501" y="4922363"/>
            <a:ext cx="1440160" cy="2164911"/>
          </a:xfrm>
          <a:custGeom>
            <a:avLst/>
            <a:gdLst/>
            <a:ahLst/>
            <a:cxnLst>
              <a:cxn ang="0">
                <a:pos x="0" y="153"/>
              </a:cxn>
              <a:cxn ang="0">
                <a:pos x="156" y="135"/>
              </a:cxn>
              <a:cxn ang="0">
                <a:pos x="139" y="1"/>
              </a:cxn>
              <a:cxn ang="0">
                <a:pos x="175" y="0"/>
              </a:cxn>
              <a:cxn ang="0">
                <a:pos x="192" y="131"/>
              </a:cxn>
              <a:cxn ang="0">
                <a:pos x="333" y="115"/>
              </a:cxn>
              <a:cxn ang="0">
                <a:pos x="346" y="161"/>
              </a:cxn>
              <a:cxn ang="0">
                <a:pos x="198" y="178"/>
              </a:cxn>
              <a:cxn ang="0">
                <a:pos x="229" y="415"/>
              </a:cxn>
              <a:cxn ang="0">
                <a:pos x="194" y="427"/>
              </a:cxn>
              <a:cxn ang="0">
                <a:pos x="162" y="182"/>
              </a:cxn>
              <a:cxn ang="0">
                <a:pos x="7" y="200"/>
              </a:cxn>
              <a:cxn ang="0">
                <a:pos x="0" y="153"/>
              </a:cxn>
            </a:cxnLst>
            <a:rect l="0" t="0" r="r" b="b"/>
            <a:pathLst>
              <a:path w="346" h="427">
                <a:moveTo>
                  <a:pt x="0" y="153"/>
                </a:moveTo>
                <a:lnTo>
                  <a:pt x="156" y="135"/>
                </a:lnTo>
                <a:lnTo>
                  <a:pt x="139" y="1"/>
                </a:lnTo>
                <a:lnTo>
                  <a:pt x="175" y="0"/>
                </a:lnTo>
                <a:lnTo>
                  <a:pt x="192" y="131"/>
                </a:lnTo>
                <a:lnTo>
                  <a:pt x="333" y="115"/>
                </a:lnTo>
                <a:lnTo>
                  <a:pt x="346" y="161"/>
                </a:lnTo>
                <a:lnTo>
                  <a:pt x="198" y="178"/>
                </a:lnTo>
                <a:lnTo>
                  <a:pt x="229" y="415"/>
                </a:lnTo>
                <a:lnTo>
                  <a:pt x="194" y="427"/>
                </a:lnTo>
                <a:lnTo>
                  <a:pt x="162" y="182"/>
                </a:lnTo>
                <a:lnTo>
                  <a:pt x="7" y="200"/>
                </a:lnTo>
                <a:lnTo>
                  <a:pt x="0" y="15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pl-PL"/>
          </a:p>
        </p:txBody>
      </p:sp>
      <p:sp>
        <p:nvSpPr>
          <p:cNvPr id="43" name="Freeform 172"/>
          <p:cNvSpPr>
            <a:spLocks/>
          </p:cNvSpPr>
          <p:nvPr/>
        </p:nvSpPr>
        <p:spPr bwMode="auto">
          <a:xfrm rot="844756">
            <a:off x="3695308" y="3912521"/>
            <a:ext cx="1990304" cy="3102285"/>
          </a:xfrm>
          <a:custGeom>
            <a:avLst/>
            <a:gdLst/>
            <a:ahLst/>
            <a:cxnLst>
              <a:cxn ang="0">
                <a:pos x="0" y="153"/>
              </a:cxn>
              <a:cxn ang="0">
                <a:pos x="156" y="135"/>
              </a:cxn>
              <a:cxn ang="0">
                <a:pos x="139" y="1"/>
              </a:cxn>
              <a:cxn ang="0">
                <a:pos x="175" y="0"/>
              </a:cxn>
              <a:cxn ang="0">
                <a:pos x="192" y="131"/>
              </a:cxn>
              <a:cxn ang="0">
                <a:pos x="333" y="115"/>
              </a:cxn>
              <a:cxn ang="0">
                <a:pos x="346" y="161"/>
              </a:cxn>
              <a:cxn ang="0">
                <a:pos x="198" y="178"/>
              </a:cxn>
              <a:cxn ang="0">
                <a:pos x="229" y="415"/>
              </a:cxn>
              <a:cxn ang="0">
                <a:pos x="194" y="427"/>
              </a:cxn>
              <a:cxn ang="0">
                <a:pos x="162" y="182"/>
              </a:cxn>
              <a:cxn ang="0">
                <a:pos x="7" y="200"/>
              </a:cxn>
              <a:cxn ang="0">
                <a:pos x="0" y="153"/>
              </a:cxn>
            </a:cxnLst>
            <a:rect l="0" t="0" r="r" b="b"/>
            <a:pathLst>
              <a:path w="346" h="427">
                <a:moveTo>
                  <a:pt x="0" y="153"/>
                </a:moveTo>
                <a:lnTo>
                  <a:pt x="156" y="135"/>
                </a:lnTo>
                <a:lnTo>
                  <a:pt x="139" y="1"/>
                </a:lnTo>
                <a:lnTo>
                  <a:pt x="175" y="0"/>
                </a:lnTo>
                <a:lnTo>
                  <a:pt x="192" y="131"/>
                </a:lnTo>
                <a:lnTo>
                  <a:pt x="333" y="115"/>
                </a:lnTo>
                <a:lnTo>
                  <a:pt x="346" y="161"/>
                </a:lnTo>
                <a:lnTo>
                  <a:pt x="198" y="178"/>
                </a:lnTo>
                <a:lnTo>
                  <a:pt x="229" y="415"/>
                </a:lnTo>
                <a:lnTo>
                  <a:pt x="194" y="427"/>
                </a:lnTo>
                <a:lnTo>
                  <a:pt x="162" y="182"/>
                </a:lnTo>
                <a:lnTo>
                  <a:pt x="7" y="200"/>
                </a:lnTo>
                <a:lnTo>
                  <a:pt x="0" y="15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pl-PL"/>
          </a:p>
        </p:txBody>
      </p:sp>
      <p:sp>
        <p:nvSpPr>
          <p:cNvPr id="1196" name="Freeform 172"/>
          <p:cNvSpPr>
            <a:spLocks/>
          </p:cNvSpPr>
          <p:nvPr/>
        </p:nvSpPr>
        <p:spPr bwMode="auto">
          <a:xfrm rot="844756">
            <a:off x="3038860" y="5161588"/>
            <a:ext cx="1440160" cy="1781466"/>
          </a:xfrm>
          <a:custGeom>
            <a:avLst/>
            <a:gdLst/>
            <a:ahLst/>
            <a:cxnLst>
              <a:cxn ang="0">
                <a:pos x="0" y="153"/>
              </a:cxn>
              <a:cxn ang="0">
                <a:pos x="156" y="135"/>
              </a:cxn>
              <a:cxn ang="0">
                <a:pos x="139" y="1"/>
              </a:cxn>
              <a:cxn ang="0">
                <a:pos x="175" y="0"/>
              </a:cxn>
              <a:cxn ang="0">
                <a:pos x="192" y="131"/>
              </a:cxn>
              <a:cxn ang="0">
                <a:pos x="333" y="115"/>
              </a:cxn>
              <a:cxn ang="0">
                <a:pos x="346" y="161"/>
              </a:cxn>
              <a:cxn ang="0">
                <a:pos x="198" y="178"/>
              </a:cxn>
              <a:cxn ang="0">
                <a:pos x="229" y="415"/>
              </a:cxn>
              <a:cxn ang="0">
                <a:pos x="194" y="427"/>
              </a:cxn>
              <a:cxn ang="0">
                <a:pos x="162" y="182"/>
              </a:cxn>
              <a:cxn ang="0">
                <a:pos x="7" y="200"/>
              </a:cxn>
              <a:cxn ang="0">
                <a:pos x="0" y="153"/>
              </a:cxn>
            </a:cxnLst>
            <a:rect l="0" t="0" r="r" b="b"/>
            <a:pathLst>
              <a:path w="346" h="427">
                <a:moveTo>
                  <a:pt x="0" y="153"/>
                </a:moveTo>
                <a:lnTo>
                  <a:pt x="156" y="135"/>
                </a:lnTo>
                <a:lnTo>
                  <a:pt x="139" y="1"/>
                </a:lnTo>
                <a:lnTo>
                  <a:pt x="175" y="0"/>
                </a:lnTo>
                <a:lnTo>
                  <a:pt x="192" y="131"/>
                </a:lnTo>
                <a:lnTo>
                  <a:pt x="333" y="115"/>
                </a:lnTo>
                <a:lnTo>
                  <a:pt x="346" y="161"/>
                </a:lnTo>
                <a:lnTo>
                  <a:pt x="198" y="178"/>
                </a:lnTo>
                <a:lnTo>
                  <a:pt x="229" y="415"/>
                </a:lnTo>
                <a:lnTo>
                  <a:pt x="194" y="427"/>
                </a:lnTo>
                <a:lnTo>
                  <a:pt x="162" y="182"/>
                </a:lnTo>
                <a:lnTo>
                  <a:pt x="7" y="200"/>
                </a:lnTo>
                <a:lnTo>
                  <a:pt x="0" y="15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pl-PL"/>
          </a:p>
        </p:txBody>
      </p:sp>
      <p:sp>
        <p:nvSpPr>
          <p:cNvPr id="42" name="Freeform 172"/>
          <p:cNvSpPr>
            <a:spLocks/>
          </p:cNvSpPr>
          <p:nvPr/>
        </p:nvSpPr>
        <p:spPr bwMode="auto">
          <a:xfrm rot="844756">
            <a:off x="2291316" y="4391426"/>
            <a:ext cx="1142185" cy="2702901"/>
          </a:xfrm>
          <a:custGeom>
            <a:avLst/>
            <a:gdLst/>
            <a:ahLst/>
            <a:cxnLst>
              <a:cxn ang="0">
                <a:pos x="0" y="153"/>
              </a:cxn>
              <a:cxn ang="0">
                <a:pos x="156" y="135"/>
              </a:cxn>
              <a:cxn ang="0">
                <a:pos x="139" y="1"/>
              </a:cxn>
              <a:cxn ang="0">
                <a:pos x="175" y="0"/>
              </a:cxn>
              <a:cxn ang="0">
                <a:pos x="192" y="131"/>
              </a:cxn>
              <a:cxn ang="0">
                <a:pos x="333" y="115"/>
              </a:cxn>
              <a:cxn ang="0">
                <a:pos x="346" y="161"/>
              </a:cxn>
              <a:cxn ang="0">
                <a:pos x="198" y="178"/>
              </a:cxn>
              <a:cxn ang="0">
                <a:pos x="229" y="415"/>
              </a:cxn>
              <a:cxn ang="0">
                <a:pos x="194" y="427"/>
              </a:cxn>
              <a:cxn ang="0">
                <a:pos x="162" y="182"/>
              </a:cxn>
              <a:cxn ang="0">
                <a:pos x="7" y="200"/>
              </a:cxn>
              <a:cxn ang="0">
                <a:pos x="0" y="153"/>
              </a:cxn>
            </a:cxnLst>
            <a:rect l="0" t="0" r="r" b="b"/>
            <a:pathLst>
              <a:path w="346" h="427">
                <a:moveTo>
                  <a:pt x="0" y="153"/>
                </a:moveTo>
                <a:lnTo>
                  <a:pt x="156" y="135"/>
                </a:lnTo>
                <a:lnTo>
                  <a:pt x="139" y="1"/>
                </a:lnTo>
                <a:lnTo>
                  <a:pt x="175" y="0"/>
                </a:lnTo>
                <a:lnTo>
                  <a:pt x="192" y="131"/>
                </a:lnTo>
                <a:lnTo>
                  <a:pt x="333" y="115"/>
                </a:lnTo>
                <a:lnTo>
                  <a:pt x="346" y="161"/>
                </a:lnTo>
                <a:lnTo>
                  <a:pt x="198" y="178"/>
                </a:lnTo>
                <a:lnTo>
                  <a:pt x="229" y="415"/>
                </a:lnTo>
                <a:lnTo>
                  <a:pt x="194" y="427"/>
                </a:lnTo>
                <a:lnTo>
                  <a:pt x="162" y="182"/>
                </a:lnTo>
                <a:lnTo>
                  <a:pt x="7" y="200"/>
                </a:lnTo>
                <a:lnTo>
                  <a:pt x="0" y="15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pl-PL"/>
          </a:p>
        </p:txBody>
      </p:sp>
      <p:sp>
        <p:nvSpPr>
          <p:cNvPr id="44" name="Freeform 172"/>
          <p:cNvSpPr>
            <a:spLocks/>
          </p:cNvSpPr>
          <p:nvPr/>
        </p:nvSpPr>
        <p:spPr bwMode="auto">
          <a:xfrm rot="844756">
            <a:off x="1014258" y="4937707"/>
            <a:ext cx="1440160" cy="2304603"/>
          </a:xfrm>
          <a:custGeom>
            <a:avLst/>
            <a:gdLst/>
            <a:ahLst/>
            <a:cxnLst>
              <a:cxn ang="0">
                <a:pos x="0" y="153"/>
              </a:cxn>
              <a:cxn ang="0">
                <a:pos x="156" y="135"/>
              </a:cxn>
              <a:cxn ang="0">
                <a:pos x="139" y="1"/>
              </a:cxn>
              <a:cxn ang="0">
                <a:pos x="175" y="0"/>
              </a:cxn>
              <a:cxn ang="0">
                <a:pos x="192" y="131"/>
              </a:cxn>
              <a:cxn ang="0">
                <a:pos x="333" y="115"/>
              </a:cxn>
              <a:cxn ang="0">
                <a:pos x="346" y="161"/>
              </a:cxn>
              <a:cxn ang="0">
                <a:pos x="198" y="178"/>
              </a:cxn>
              <a:cxn ang="0">
                <a:pos x="229" y="415"/>
              </a:cxn>
              <a:cxn ang="0">
                <a:pos x="194" y="427"/>
              </a:cxn>
              <a:cxn ang="0">
                <a:pos x="162" y="182"/>
              </a:cxn>
              <a:cxn ang="0">
                <a:pos x="7" y="200"/>
              </a:cxn>
              <a:cxn ang="0">
                <a:pos x="0" y="153"/>
              </a:cxn>
            </a:cxnLst>
            <a:rect l="0" t="0" r="r" b="b"/>
            <a:pathLst>
              <a:path w="346" h="427">
                <a:moveTo>
                  <a:pt x="0" y="153"/>
                </a:moveTo>
                <a:lnTo>
                  <a:pt x="156" y="135"/>
                </a:lnTo>
                <a:lnTo>
                  <a:pt x="139" y="1"/>
                </a:lnTo>
                <a:lnTo>
                  <a:pt x="175" y="0"/>
                </a:lnTo>
                <a:lnTo>
                  <a:pt x="192" y="131"/>
                </a:lnTo>
                <a:lnTo>
                  <a:pt x="333" y="115"/>
                </a:lnTo>
                <a:lnTo>
                  <a:pt x="346" y="161"/>
                </a:lnTo>
                <a:lnTo>
                  <a:pt x="198" y="178"/>
                </a:lnTo>
                <a:lnTo>
                  <a:pt x="229" y="415"/>
                </a:lnTo>
                <a:lnTo>
                  <a:pt x="194" y="427"/>
                </a:lnTo>
                <a:lnTo>
                  <a:pt x="162" y="182"/>
                </a:lnTo>
                <a:lnTo>
                  <a:pt x="7" y="200"/>
                </a:lnTo>
                <a:lnTo>
                  <a:pt x="0" y="15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pl-PL"/>
          </a:p>
        </p:txBody>
      </p:sp>
      <p:sp>
        <p:nvSpPr>
          <p:cNvPr id="46" name="Freeform 172"/>
          <p:cNvSpPr>
            <a:spLocks/>
          </p:cNvSpPr>
          <p:nvPr/>
        </p:nvSpPr>
        <p:spPr bwMode="auto">
          <a:xfrm rot="844756">
            <a:off x="19108" y="4135126"/>
            <a:ext cx="1440160" cy="3003176"/>
          </a:xfrm>
          <a:custGeom>
            <a:avLst/>
            <a:gdLst/>
            <a:ahLst/>
            <a:cxnLst>
              <a:cxn ang="0">
                <a:pos x="0" y="153"/>
              </a:cxn>
              <a:cxn ang="0">
                <a:pos x="156" y="135"/>
              </a:cxn>
              <a:cxn ang="0">
                <a:pos x="139" y="1"/>
              </a:cxn>
              <a:cxn ang="0">
                <a:pos x="175" y="0"/>
              </a:cxn>
              <a:cxn ang="0">
                <a:pos x="192" y="131"/>
              </a:cxn>
              <a:cxn ang="0">
                <a:pos x="333" y="115"/>
              </a:cxn>
              <a:cxn ang="0">
                <a:pos x="346" y="161"/>
              </a:cxn>
              <a:cxn ang="0">
                <a:pos x="198" y="178"/>
              </a:cxn>
              <a:cxn ang="0">
                <a:pos x="229" y="415"/>
              </a:cxn>
              <a:cxn ang="0">
                <a:pos x="194" y="427"/>
              </a:cxn>
              <a:cxn ang="0">
                <a:pos x="162" y="182"/>
              </a:cxn>
              <a:cxn ang="0">
                <a:pos x="7" y="200"/>
              </a:cxn>
              <a:cxn ang="0">
                <a:pos x="0" y="153"/>
              </a:cxn>
            </a:cxnLst>
            <a:rect l="0" t="0" r="r" b="b"/>
            <a:pathLst>
              <a:path w="346" h="427">
                <a:moveTo>
                  <a:pt x="0" y="153"/>
                </a:moveTo>
                <a:lnTo>
                  <a:pt x="156" y="135"/>
                </a:lnTo>
                <a:lnTo>
                  <a:pt x="139" y="1"/>
                </a:lnTo>
                <a:lnTo>
                  <a:pt x="175" y="0"/>
                </a:lnTo>
                <a:lnTo>
                  <a:pt x="192" y="131"/>
                </a:lnTo>
                <a:lnTo>
                  <a:pt x="333" y="115"/>
                </a:lnTo>
                <a:lnTo>
                  <a:pt x="346" y="161"/>
                </a:lnTo>
                <a:lnTo>
                  <a:pt x="198" y="178"/>
                </a:lnTo>
                <a:lnTo>
                  <a:pt x="229" y="415"/>
                </a:lnTo>
                <a:lnTo>
                  <a:pt x="194" y="427"/>
                </a:lnTo>
                <a:lnTo>
                  <a:pt x="162" y="182"/>
                </a:lnTo>
                <a:lnTo>
                  <a:pt x="7" y="200"/>
                </a:lnTo>
                <a:lnTo>
                  <a:pt x="0" y="15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pl-PL"/>
          </a:p>
        </p:txBody>
      </p:sp>
      <p:sp>
        <p:nvSpPr>
          <p:cNvPr id="3" name="Symbol zastępczy zawartości 2"/>
          <p:cNvSpPr>
            <a:spLocks noGrp="1"/>
          </p:cNvSpPr>
          <p:nvPr>
            <p:ph idx="1"/>
          </p:nvPr>
        </p:nvSpPr>
        <p:spPr>
          <a:xfrm>
            <a:off x="467544" y="476672"/>
            <a:ext cx="7467600" cy="5649491"/>
          </a:xfrm>
        </p:spPr>
        <p:txBody>
          <a:bodyPr>
            <a:normAutofit/>
          </a:bodyPr>
          <a:lstStyle/>
          <a:p>
            <a:pPr marL="0" indent="0">
              <a:buNone/>
            </a:pPr>
            <a:r>
              <a:rPr lang="pl-PL" sz="2800" dirty="0" smtClean="0"/>
              <a:t>Egzekucja rozpoczęła się o godz. 20. Skazani byli kolejno podprowadzani na miejsce kaźni, a kat strzelał im w tył głowy. Ciał zamordowanych nie wydano rodzinom. Pogrzebano je w nieznanym do dziś miejscu. </a:t>
            </a:r>
            <a:r>
              <a:rPr lang="pl-PL" sz="2800" b="1" dirty="0" smtClean="0"/>
              <a:t>Śmierć ponieśli: Łukasz Ciepliński, Adam </a:t>
            </a:r>
            <a:r>
              <a:rPr lang="pl-PL" sz="2800" b="1" dirty="0" err="1" smtClean="0"/>
              <a:t>Lazarowicz</a:t>
            </a:r>
            <a:r>
              <a:rPr lang="pl-PL" sz="2800" b="1" dirty="0" smtClean="0"/>
              <a:t>, Mieczysław Kawalec, Józef Rzepka, Franciszek Błażej, Józef Batory i Karol Chmiel. </a:t>
            </a:r>
            <a:r>
              <a:rPr lang="pl-PL" b="1" dirty="0" smtClean="0"/>
              <a:t/>
            </a:r>
            <a:br>
              <a:rPr lang="pl-PL" b="1" dirty="0" smtClean="0"/>
            </a:br>
            <a:endParaRPr lang="pl-PL" dirty="0"/>
          </a:p>
        </p:txBody>
      </p:sp>
      <p:grpSp>
        <p:nvGrpSpPr>
          <p:cNvPr id="4" name="Diagram group"/>
          <p:cNvGrpSpPr/>
          <p:nvPr/>
        </p:nvGrpSpPr>
        <p:grpSpPr>
          <a:xfrm>
            <a:off x="6444210" y="6093296"/>
            <a:ext cx="151216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5" name="Grupa 8"/>
            <p:cNvGrpSpPr/>
            <p:nvPr/>
          </p:nvGrpSpPr>
          <p:grpSpPr>
            <a:xfrm>
              <a:off x="0" y="144014"/>
              <a:ext cx="792087" cy="421200"/>
              <a:chOff x="0" y="144014"/>
              <a:chExt cx="792087" cy="421200"/>
            </a:xfrm>
          </p:grpSpPr>
          <p:sp>
            <p:nvSpPr>
              <p:cNvPr id="6" name="Prostokąt zaokrąglony 5"/>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7" name="Prostokąt 6"/>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4" action="ppaction://hlinksldjump"/>
                  </a:rPr>
                  <a:t>poprzedni</a:t>
                </a:r>
                <a:endParaRPr lang="pl-PL" sz="1800" kern="1200" dirty="0"/>
              </a:p>
            </p:txBody>
          </p:sp>
        </p:grpSp>
      </p:grpSp>
      <p:grpSp>
        <p:nvGrpSpPr>
          <p:cNvPr id="8" name="Diagram group"/>
          <p:cNvGrpSpPr/>
          <p:nvPr/>
        </p:nvGrpSpPr>
        <p:grpSpPr>
          <a:xfrm>
            <a:off x="8028386" y="5877272"/>
            <a:ext cx="79208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9" name="Grupa 8"/>
            <p:cNvGrpSpPr/>
            <p:nvPr/>
          </p:nvGrpSpPr>
          <p:grpSpPr>
            <a:xfrm>
              <a:off x="0" y="144014"/>
              <a:ext cx="792087" cy="421200"/>
              <a:chOff x="0" y="144014"/>
              <a:chExt cx="792087" cy="421200"/>
            </a:xfrm>
          </p:grpSpPr>
          <p:sp>
            <p:nvSpPr>
              <p:cNvPr id="10" name="Prostokąt zaokrąglony 9"/>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11" name="Prostokąt 10"/>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5" action="ppaction://hlinksldjump"/>
                  </a:rPr>
                  <a:t>Menu</a:t>
                </a:r>
                <a:endParaRPr lang="pl-PL" sz="1800" kern="1200" dirty="0"/>
              </a:p>
            </p:txBody>
          </p:sp>
        </p:grpSp>
      </p:grpSp>
      <p:sp>
        <p:nvSpPr>
          <p:cNvPr id="41" name="Freeform 172"/>
          <p:cNvSpPr>
            <a:spLocks/>
          </p:cNvSpPr>
          <p:nvPr/>
        </p:nvSpPr>
        <p:spPr bwMode="auto">
          <a:xfrm rot="844756">
            <a:off x="4831958" y="5333315"/>
            <a:ext cx="1063004" cy="1676500"/>
          </a:xfrm>
          <a:custGeom>
            <a:avLst/>
            <a:gdLst/>
            <a:ahLst/>
            <a:cxnLst>
              <a:cxn ang="0">
                <a:pos x="0" y="153"/>
              </a:cxn>
              <a:cxn ang="0">
                <a:pos x="156" y="135"/>
              </a:cxn>
              <a:cxn ang="0">
                <a:pos x="139" y="1"/>
              </a:cxn>
              <a:cxn ang="0">
                <a:pos x="175" y="0"/>
              </a:cxn>
              <a:cxn ang="0">
                <a:pos x="192" y="131"/>
              </a:cxn>
              <a:cxn ang="0">
                <a:pos x="333" y="115"/>
              </a:cxn>
              <a:cxn ang="0">
                <a:pos x="346" y="161"/>
              </a:cxn>
              <a:cxn ang="0">
                <a:pos x="198" y="178"/>
              </a:cxn>
              <a:cxn ang="0">
                <a:pos x="229" y="415"/>
              </a:cxn>
              <a:cxn ang="0">
                <a:pos x="194" y="427"/>
              </a:cxn>
              <a:cxn ang="0">
                <a:pos x="162" y="182"/>
              </a:cxn>
              <a:cxn ang="0">
                <a:pos x="7" y="200"/>
              </a:cxn>
              <a:cxn ang="0">
                <a:pos x="0" y="153"/>
              </a:cxn>
            </a:cxnLst>
            <a:rect l="0" t="0" r="r" b="b"/>
            <a:pathLst>
              <a:path w="346" h="427">
                <a:moveTo>
                  <a:pt x="0" y="153"/>
                </a:moveTo>
                <a:lnTo>
                  <a:pt x="156" y="135"/>
                </a:lnTo>
                <a:lnTo>
                  <a:pt x="139" y="1"/>
                </a:lnTo>
                <a:lnTo>
                  <a:pt x="175" y="0"/>
                </a:lnTo>
                <a:lnTo>
                  <a:pt x="192" y="131"/>
                </a:lnTo>
                <a:lnTo>
                  <a:pt x="333" y="115"/>
                </a:lnTo>
                <a:lnTo>
                  <a:pt x="346" y="161"/>
                </a:lnTo>
                <a:lnTo>
                  <a:pt x="198" y="178"/>
                </a:lnTo>
                <a:lnTo>
                  <a:pt x="229" y="415"/>
                </a:lnTo>
                <a:lnTo>
                  <a:pt x="194" y="427"/>
                </a:lnTo>
                <a:lnTo>
                  <a:pt x="162" y="182"/>
                </a:lnTo>
                <a:lnTo>
                  <a:pt x="7" y="200"/>
                </a:lnTo>
                <a:lnTo>
                  <a:pt x="0" y="15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pl-PL"/>
          </a:p>
        </p:txBody>
      </p:sp>
      <p:sp>
        <p:nvSpPr>
          <p:cNvPr id="20" name="Symbol zastępczy daty 19"/>
          <p:cNvSpPr>
            <a:spLocks noGrp="1"/>
          </p:cNvSpPr>
          <p:nvPr>
            <p:ph type="dt" sz="half" idx="10"/>
          </p:nvPr>
        </p:nvSpPr>
        <p:spPr/>
        <p:txBody>
          <a:bodyPr/>
          <a:lstStyle/>
          <a:p>
            <a:fld id="{49F12E65-AC67-4E51-9960-C2B5D1348BC2}" type="datetime9">
              <a:rPr lang="pl-PL" smtClean="0"/>
              <a:pPr/>
              <a:t>2011-12-12 14:07:58</a:t>
            </a:fld>
            <a:endParaRPr lang="pl-PL"/>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additive="base">
                                        <p:cTn id="7" dur="500" fill="hold"/>
                                        <p:tgtEl>
                                          <p:spTgt spid="45"/>
                                        </p:tgtEl>
                                        <p:attrNameLst>
                                          <p:attrName>ppt_x</p:attrName>
                                        </p:attrNameLst>
                                      </p:cBhvr>
                                      <p:tavLst>
                                        <p:tav tm="0">
                                          <p:val>
                                            <p:strVal val="#ppt_x"/>
                                          </p:val>
                                        </p:tav>
                                        <p:tav tm="100000">
                                          <p:val>
                                            <p:strVal val="#ppt_x"/>
                                          </p:val>
                                        </p:tav>
                                      </p:tavLst>
                                    </p:anim>
                                    <p:anim calcmode="lin" valueType="num">
                                      <p:cBhvr additive="base">
                                        <p:cTn id="8" dur="500" fill="hold"/>
                                        <p:tgtEl>
                                          <p:spTgt spid="4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additive="base">
                                        <p:cTn id="12" dur="500" fill="hold"/>
                                        <p:tgtEl>
                                          <p:spTgt spid="43"/>
                                        </p:tgtEl>
                                        <p:attrNameLst>
                                          <p:attrName>ppt_x</p:attrName>
                                        </p:attrNameLst>
                                      </p:cBhvr>
                                      <p:tavLst>
                                        <p:tav tm="0">
                                          <p:val>
                                            <p:strVal val="#ppt_x"/>
                                          </p:val>
                                        </p:tav>
                                        <p:tav tm="100000">
                                          <p:val>
                                            <p:strVal val="#ppt_x"/>
                                          </p:val>
                                        </p:tav>
                                      </p:tavLst>
                                    </p:anim>
                                    <p:anim calcmode="lin" valueType="num">
                                      <p:cBhvr additive="base">
                                        <p:cTn id="13" dur="500" fill="hold"/>
                                        <p:tgtEl>
                                          <p:spTgt spid="4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96"/>
                                        </p:tgtEl>
                                        <p:attrNameLst>
                                          <p:attrName>style.visibility</p:attrName>
                                        </p:attrNameLst>
                                      </p:cBhvr>
                                      <p:to>
                                        <p:strVal val="visible"/>
                                      </p:to>
                                    </p:set>
                                    <p:anim calcmode="lin" valueType="num">
                                      <p:cBhvr additive="base">
                                        <p:cTn id="17" dur="500" fill="hold"/>
                                        <p:tgtEl>
                                          <p:spTgt spid="1196"/>
                                        </p:tgtEl>
                                        <p:attrNameLst>
                                          <p:attrName>ppt_x</p:attrName>
                                        </p:attrNameLst>
                                      </p:cBhvr>
                                      <p:tavLst>
                                        <p:tav tm="0">
                                          <p:val>
                                            <p:strVal val="#ppt_x"/>
                                          </p:val>
                                        </p:tav>
                                        <p:tav tm="100000">
                                          <p:val>
                                            <p:strVal val="#ppt_x"/>
                                          </p:val>
                                        </p:tav>
                                      </p:tavLst>
                                    </p:anim>
                                    <p:anim calcmode="lin" valueType="num">
                                      <p:cBhvr additive="base">
                                        <p:cTn id="18" dur="500" fill="hold"/>
                                        <p:tgtEl>
                                          <p:spTgt spid="119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42"/>
                                        </p:tgtEl>
                                        <p:attrNameLst>
                                          <p:attrName>style.visibility</p:attrName>
                                        </p:attrNameLst>
                                      </p:cBhvr>
                                      <p:to>
                                        <p:strVal val="visible"/>
                                      </p:to>
                                    </p:set>
                                    <p:anim calcmode="lin" valueType="num">
                                      <p:cBhvr additive="base">
                                        <p:cTn id="22" dur="500" fill="hold"/>
                                        <p:tgtEl>
                                          <p:spTgt spid="42"/>
                                        </p:tgtEl>
                                        <p:attrNameLst>
                                          <p:attrName>ppt_x</p:attrName>
                                        </p:attrNameLst>
                                      </p:cBhvr>
                                      <p:tavLst>
                                        <p:tav tm="0">
                                          <p:val>
                                            <p:strVal val="#ppt_x"/>
                                          </p:val>
                                        </p:tav>
                                        <p:tav tm="100000">
                                          <p:val>
                                            <p:strVal val="#ppt_x"/>
                                          </p:val>
                                        </p:tav>
                                      </p:tavLst>
                                    </p:anim>
                                    <p:anim calcmode="lin" valueType="num">
                                      <p:cBhvr additive="base">
                                        <p:cTn id="23" dur="500" fill="hold"/>
                                        <p:tgtEl>
                                          <p:spTgt spid="42"/>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44"/>
                                        </p:tgtEl>
                                        <p:attrNameLst>
                                          <p:attrName>style.visibility</p:attrName>
                                        </p:attrNameLst>
                                      </p:cBhvr>
                                      <p:to>
                                        <p:strVal val="visible"/>
                                      </p:to>
                                    </p:set>
                                    <p:anim calcmode="lin" valueType="num">
                                      <p:cBhvr additive="base">
                                        <p:cTn id="27" dur="500" fill="hold"/>
                                        <p:tgtEl>
                                          <p:spTgt spid="44"/>
                                        </p:tgtEl>
                                        <p:attrNameLst>
                                          <p:attrName>ppt_x</p:attrName>
                                        </p:attrNameLst>
                                      </p:cBhvr>
                                      <p:tavLst>
                                        <p:tav tm="0">
                                          <p:val>
                                            <p:strVal val="#ppt_x"/>
                                          </p:val>
                                        </p:tav>
                                        <p:tav tm="100000">
                                          <p:val>
                                            <p:strVal val="#ppt_x"/>
                                          </p:val>
                                        </p:tav>
                                      </p:tavLst>
                                    </p:anim>
                                    <p:anim calcmode="lin" valueType="num">
                                      <p:cBhvr additive="base">
                                        <p:cTn id="28" dur="500" fill="hold"/>
                                        <p:tgtEl>
                                          <p:spTgt spid="44"/>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46"/>
                                        </p:tgtEl>
                                        <p:attrNameLst>
                                          <p:attrName>style.visibility</p:attrName>
                                        </p:attrNameLst>
                                      </p:cBhvr>
                                      <p:to>
                                        <p:strVal val="visible"/>
                                      </p:to>
                                    </p:set>
                                    <p:anim calcmode="lin" valueType="num">
                                      <p:cBhvr additive="base">
                                        <p:cTn id="32" dur="500" fill="hold"/>
                                        <p:tgtEl>
                                          <p:spTgt spid="46"/>
                                        </p:tgtEl>
                                        <p:attrNameLst>
                                          <p:attrName>ppt_x</p:attrName>
                                        </p:attrNameLst>
                                      </p:cBhvr>
                                      <p:tavLst>
                                        <p:tav tm="0">
                                          <p:val>
                                            <p:strVal val="#ppt_x"/>
                                          </p:val>
                                        </p:tav>
                                        <p:tav tm="100000">
                                          <p:val>
                                            <p:strVal val="#ppt_x"/>
                                          </p:val>
                                        </p:tav>
                                      </p:tavLst>
                                    </p:anim>
                                    <p:anim calcmode="lin" valueType="num">
                                      <p:cBhvr additive="base">
                                        <p:cTn id="33" dur="500" fill="hold"/>
                                        <p:tgtEl>
                                          <p:spTgt spid="46"/>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41"/>
                                        </p:tgtEl>
                                        <p:attrNameLst>
                                          <p:attrName>style.visibility</p:attrName>
                                        </p:attrNameLst>
                                      </p:cBhvr>
                                      <p:to>
                                        <p:strVal val="visible"/>
                                      </p:to>
                                    </p:set>
                                    <p:anim calcmode="lin" valueType="num">
                                      <p:cBhvr additive="base">
                                        <p:cTn id="37" dur="500" fill="hold"/>
                                        <p:tgtEl>
                                          <p:spTgt spid="41"/>
                                        </p:tgtEl>
                                        <p:attrNameLst>
                                          <p:attrName>ppt_x</p:attrName>
                                        </p:attrNameLst>
                                      </p:cBhvr>
                                      <p:tavLst>
                                        <p:tav tm="0">
                                          <p:val>
                                            <p:strVal val="#ppt_x"/>
                                          </p:val>
                                        </p:tav>
                                        <p:tav tm="100000">
                                          <p:val>
                                            <p:strVal val="#ppt_x"/>
                                          </p:val>
                                        </p:tav>
                                      </p:tavLst>
                                    </p:anim>
                                    <p:anim calcmode="lin" valueType="num">
                                      <p:cBhvr additive="base">
                                        <p:cTn id="38" dur="500" fill="hold"/>
                                        <p:tgtEl>
                                          <p:spTgt spid="41"/>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3">
                                            <p:txEl>
                                              <p:pRg st="0" end="0"/>
                                            </p:txEl>
                                          </p:spTgt>
                                        </p:tgtEl>
                                        <p:attrNameLst>
                                          <p:attrName>style.visibility</p:attrName>
                                        </p:attrNameLst>
                                      </p:cBhvr>
                                      <p:to>
                                        <p:strVal val="visible"/>
                                      </p:to>
                                    </p:set>
                                    <p:anim calcmode="lin" valueType="num">
                                      <p:cBhvr additive="base">
                                        <p:cTn id="4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nodeType="after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additive="base">
                                        <p:cTn id="47" dur="500" fill="hold"/>
                                        <p:tgtEl>
                                          <p:spTgt spid="4"/>
                                        </p:tgtEl>
                                        <p:attrNameLst>
                                          <p:attrName>ppt_x</p:attrName>
                                        </p:attrNameLst>
                                      </p:cBhvr>
                                      <p:tavLst>
                                        <p:tav tm="0">
                                          <p:val>
                                            <p:strVal val="#ppt_x"/>
                                          </p:val>
                                        </p:tav>
                                        <p:tav tm="100000">
                                          <p:val>
                                            <p:strVal val="#ppt_x"/>
                                          </p:val>
                                        </p:tav>
                                      </p:tavLst>
                                    </p:anim>
                                    <p:anim calcmode="lin" valueType="num">
                                      <p:cBhvr additive="base">
                                        <p:cTn id="48" dur="500" fill="hold"/>
                                        <p:tgtEl>
                                          <p:spTgt spid="4"/>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nodeType="after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additive="base">
                                        <p:cTn id="52" dur="500" fill="hold"/>
                                        <p:tgtEl>
                                          <p:spTgt spid="8"/>
                                        </p:tgtEl>
                                        <p:attrNameLst>
                                          <p:attrName>ppt_x</p:attrName>
                                        </p:attrNameLst>
                                      </p:cBhvr>
                                      <p:tavLst>
                                        <p:tav tm="0">
                                          <p:val>
                                            <p:strVal val="#ppt_x"/>
                                          </p:val>
                                        </p:tav>
                                        <p:tav tm="100000">
                                          <p:val>
                                            <p:strVal val="#ppt_x"/>
                                          </p:val>
                                        </p:tav>
                                      </p:tavLst>
                                    </p:anim>
                                    <p:anim calcmode="lin" valueType="num">
                                      <p:cBhvr additive="base">
                                        <p:cTn id="53" dur="500" fill="hold"/>
                                        <p:tgtEl>
                                          <p:spTgt spid="8"/>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4" fill="hold" grpId="0" nodeType="after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additive="base">
                                        <p:cTn id="57" dur="500" fill="hold"/>
                                        <p:tgtEl>
                                          <p:spTgt spid="20"/>
                                        </p:tgtEl>
                                        <p:attrNameLst>
                                          <p:attrName>ppt_x</p:attrName>
                                        </p:attrNameLst>
                                      </p:cBhvr>
                                      <p:tavLst>
                                        <p:tav tm="0">
                                          <p:val>
                                            <p:strVal val="#ppt_x"/>
                                          </p:val>
                                        </p:tav>
                                        <p:tav tm="100000">
                                          <p:val>
                                            <p:strVal val="#ppt_x"/>
                                          </p:val>
                                        </p:tav>
                                      </p:tavLst>
                                    </p:anim>
                                    <p:anim calcmode="lin" valueType="num">
                                      <p:cBhvr additive="base">
                                        <p:cTn id="5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3" grpId="0" animBg="1"/>
      <p:bldP spid="1196" grpId="0" animBg="1"/>
      <p:bldP spid="42" grpId="0" animBg="1"/>
      <p:bldP spid="44" grpId="0" animBg="1"/>
      <p:bldP spid="46" grpId="0" animBg="1"/>
      <p:bldP spid="3" grpId="0" build="p"/>
      <p:bldP spid="41" grpId="0" animBg="1"/>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Diagram group"/>
          <p:cNvGrpSpPr/>
          <p:nvPr/>
        </p:nvGrpSpPr>
        <p:grpSpPr>
          <a:xfrm>
            <a:off x="8028386" y="5877272"/>
            <a:ext cx="79208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6" name="Grupa 8"/>
            <p:cNvGrpSpPr/>
            <p:nvPr/>
          </p:nvGrpSpPr>
          <p:grpSpPr>
            <a:xfrm>
              <a:off x="0" y="144014"/>
              <a:ext cx="792087" cy="421200"/>
              <a:chOff x="0" y="144014"/>
              <a:chExt cx="792087" cy="421200"/>
            </a:xfrm>
          </p:grpSpPr>
          <p:sp>
            <p:nvSpPr>
              <p:cNvPr id="7" name="Prostokąt zaokrąglony 6"/>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8" name="Prostokąt 7"/>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3" action="ppaction://hlinksldjump"/>
                  </a:rPr>
                  <a:t>Menu</a:t>
                </a:r>
                <a:endParaRPr lang="pl-PL" sz="1800" kern="1200" dirty="0"/>
              </a:p>
            </p:txBody>
          </p:sp>
        </p:grpSp>
      </p:grpSp>
      <p:sp>
        <p:nvSpPr>
          <p:cNvPr id="9" name="Symbol zastępczy daty 8"/>
          <p:cNvSpPr>
            <a:spLocks noGrp="1"/>
          </p:cNvSpPr>
          <p:nvPr>
            <p:ph type="dt" sz="half" idx="10"/>
          </p:nvPr>
        </p:nvSpPr>
        <p:spPr/>
        <p:txBody>
          <a:bodyPr/>
          <a:lstStyle/>
          <a:p>
            <a:fld id="{A5E32C45-2E71-4390-97C3-1633B2DAAB61}" type="datetime9">
              <a:rPr lang="pl-PL" smtClean="0"/>
              <a:pPr/>
              <a:t>2011-12-12 14:07:58</a:t>
            </a:fld>
            <a:endParaRPr lang="pl-PL"/>
          </a:p>
        </p:txBody>
      </p:sp>
      <p:graphicFrame>
        <p:nvGraphicFramePr>
          <p:cNvPr id="12" name="Symbol zastępczy zawartości 11"/>
          <p:cNvGraphicFramePr>
            <a:graphicFrameLocks noGrp="1"/>
          </p:cNvGraphicFramePr>
          <p:nvPr>
            <p:ph idx="1"/>
          </p:nvPr>
        </p:nvGraphicFramePr>
        <p:xfrm>
          <a:off x="179512" y="1412776"/>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2">
                                            <p:graphicEl>
                                              <a:dgm id="{ABEEBE22-6EF8-4CB9-AB3B-1174D0AA57B1}"/>
                                            </p:graphicEl>
                                          </p:spTgt>
                                        </p:tgtEl>
                                        <p:attrNameLst>
                                          <p:attrName>style.visibility</p:attrName>
                                        </p:attrNameLst>
                                      </p:cBhvr>
                                      <p:to>
                                        <p:strVal val="visible"/>
                                      </p:to>
                                    </p:set>
                                    <p:anim calcmode="lin" valueType="num">
                                      <p:cBhvr additive="base">
                                        <p:cTn id="17" dur="500" fill="hold"/>
                                        <p:tgtEl>
                                          <p:spTgt spid="12">
                                            <p:graphicEl>
                                              <a:dgm id="{ABEEBE22-6EF8-4CB9-AB3B-1174D0AA57B1}"/>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
                                            <p:graphicEl>
                                              <a:dgm id="{ABEEBE22-6EF8-4CB9-AB3B-1174D0AA57B1}"/>
                                            </p:graphic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2">
                                            <p:graphicEl>
                                              <a:dgm id="{1F3D1FBA-D14C-4A69-9DE0-F46112B27D64}"/>
                                            </p:graphicEl>
                                          </p:spTgt>
                                        </p:tgtEl>
                                        <p:attrNameLst>
                                          <p:attrName>style.visibility</p:attrName>
                                        </p:attrNameLst>
                                      </p:cBhvr>
                                      <p:to>
                                        <p:strVal val="visible"/>
                                      </p:to>
                                    </p:set>
                                    <p:anim calcmode="lin" valueType="num">
                                      <p:cBhvr additive="base">
                                        <p:cTn id="22" dur="500" fill="hold"/>
                                        <p:tgtEl>
                                          <p:spTgt spid="12">
                                            <p:graphicEl>
                                              <a:dgm id="{1F3D1FBA-D14C-4A69-9DE0-F46112B27D64}"/>
                                            </p:graphicEl>
                                          </p:spTgt>
                                        </p:tgtEl>
                                        <p:attrNameLst>
                                          <p:attrName>ppt_x</p:attrName>
                                        </p:attrNameLst>
                                      </p:cBhvr>
                                      <p:tavLst>
                                        <p:tav tm="0">
                                          <p:val>
                                            <p:strVal val="#ppt_x"/>
                                          </p:val>
                                        </p:tav>
                                        <p:tav tm="100000">
                                          <p:val>
                                            <p:strVal val="#ppt_x"/>
                                          </p:val>
                                        </p:tav>
                                      </p:tavLst>
                                    </p:anim>
                                    <p:anim calcmode="lin" valueType="num">
                                      <p:cBhvr additive="base">
                                        <p:cTn id="23" dur="500" fill="hold"/>
                                        <p:tgtEl>
                                          <p:spTgt spid="12">
                                            <p:graphicEl>
                                              <a:dgm id="{1F3D1FBA-D14C-4A69-9DE0-F46112B27D64}"/>
                                            </p:graphic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2">
                                            <p:graphicEl>
                                              <a:dgm id="{6E5B12A7-EACD-417C-BB72-388B8695F648}"/>
                                            </p:graphicEl>
                                          </p:spTgt>
                                        </p:tgtEl>
                                        <p:attrNameLst>
                                          <p:attrName>style.visibility</p:attrName>
                                        </p:attrNameLst>
                                      </p:cBhvr>
                                      <p:to>
                                        <p:strVal val="visible"/>
                                      </p:to>
                                    </p:set>
                                    <p:anim calcmode="lin" valueType="num">
                                      <p:cBhvr additive="base">
                                        <p:cTn id="27" dur="500" fill="hold"/>
                                        <p:tgtEl>
                                          <p:spTgt spid="12">
                                            <p:graphicEl>
                                              <a:dgm id="{6E5B12A7-EACD-417C-BB72-388B8695F648}"/>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12">
                                            <p:graphicEl>
                                              <a:dgm id="{6E5B12A7-EACD-417C-BB72-388B8695F648}"/>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Graphic spid="12"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ytuł 13"/>
          <p:cNvSpPr>
            <a:spLocks noGrp="1"/>
          </p:cNvSpPr>
          <p:nvPr>
            <p:ph type="title"/>
          </p:nvPr>
        </p:nvSpPr>
        <p:spPr/>
        <p:txBody>
          <a:bodyPr/>
          <a:lstStyle/>
          <a:p>
            <a:endParaRPr lang="pl-PL"/>
          </a:p>
        </p:txBody>
      </p:sp>
      <p:sp>
        <p:nvSpPr>
          <p:cNvPr id="3" name="Symbol zastępczy zawartości 2"/>
          <p:cNvSpPr>
            <a:spLocks noGrp="1"/>
          </p:cNvSpPr>
          <p:nvPr>
            <p:ph sz="half" idx="1"/>
          </p:nvPr>
        </p:nvSpPr>
        <p:spPr>
          <a:xfrm>
            <a:off x="3347864" y="1556792"/>
            <a:ext cx="5544616" cy="4525963"/>
          </a:xfrm>
        </p:spPr>
        <p:txBody>
          <a:bodyPr>
            <a:normAutofit/>
          </a:bodyPr>
          <a:lstStyle/>
          <a:p>
            <a:pPr marL="0" indent="0">
              <a:buNone/>
            </a:pPr>
            <a:r>
              <a:rPr lang="pl-PL" sz="2800" b="1" dirty="0" smtClean="0"/>
              <a:t>W dniu </a:t>
            </a:r>
            <a:r>
              <a:rPr lang="pl-PL" sz="2800" b="1" u="sng" dirty="0" smtClean="0"/>
              <a:t>3 maja 2007</a:t>
            </a:r>
            <a:r>
              <a:rPr lang="pl-PL" sz="2800" b="1" dirty="0" smtClean="0"/>
              <a:t> Prezydent Rzeczpospolitej Polskiej – Lech Kaczyński odznaczył pośmiertnie najwyższym odznaczeniem państwowym Orderem Orła Białego </a:t>
            </a:r>
            <a:r>
              <a:rPr lang="pl-PL" sz="2800" b="1" dirty="0" err="1" smtClean="0"/>
              <a:t>ppłk</a:t>
            </a:r>
            <a:r>
              <a:rPr lang="pl-PL" sz="2800" b="1" dirty="0" smtClean="0"/>
              <a:t>. Łukasza Cieplińskiego.</a:t>
            </a:r>
          </a:p>
          <a:p>
            <a:pPr marL="0" indent="36513">
              <a:buNone/>
            </a:pPr>
            <a:endParaRPr lang="pl-PL" dirty="0"/>
          </a:p>
        </p:txBody>
      </p:sp>
      <p:sp>
        <p:nvSpPr>
          <p:cNvPr id="13" name="Symbol zastępczy daty 12"/>
          <p:cNvSpPr>
            <a:spLocks noGrp="1"/>
          </p:cNvSpPr>
          <p:nvPr>
            <p:ph type="dt" sz="half" idx="10"/>
          </p:nvPr>
        </p:nvSpPr>
        <p:spPr/>
        <p:txBody>
          <a:bodyPr/>
          <a:lstStyle/>
          <a:p>
            <a:fld id="{404A0F00-340F-4262-81B0-58E52AFFF2DB}" type="datetime9">
              <a:rPr lang="pl-PL" smtClean="0"/>
              <a:pPr/>
              <a:t>2011-12-12 14:07:58</a:t>
            </a:fld>
            <a:endParaRPr lang="pl-PL"/>
          </a:p>
        </p:txBody>
      </p:sp>
      <p:grpSp>
        <p:nvGrpSpPr>
          <p:cNvPr id="4" name="Diagram group"/>
          <p:cNvGrpSpPr/>
          <p:nvPr/>
        </p:nvGrpSpPr>
        <p:grpSpPr>
          <a:xfrm>
            <a:off x="6444210" y="6093296"/>
            <a:ext cx="151216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5" name="Grupa 8"/>
            <p:cNvGrpSpPr/>
            <p:nvPr/>
          </p:nvGrpSpPr>
          <p:grpSpPr>
            <a:xfrm>
              <a:off x="0" y="144014"/>
              <a:ext cx="792087" cy="421200"/>
              <a:chOff x="0" y="144014"/>
              <a:chExt cx="792087" cy="421200"/>
            </a:xfrm>
          </p:grpSpPr>
          <p:sp>
            <p:nvSpPr>
              <p:cNvPr id="6" name="Prostokąt zaokrąglony 5"/>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7" name="Prostokąt 6"/>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2" action="ppaction://hlinksldjump"/>
                  </a:rPr>
                  <a:t>poprzedni</a:t>
                </a:r>
                <a:endParaRPr lang="pl-PL" sz="1800" kern="1200" dirty="0"/>
              </a:p>
            </p:txBody>
          </p:sp>
        </p:grpSp>
      </p:grpSp>
      <p:grpSp>
        <p:nvGrpSpPr>
          <p:cNvPr id="8" name="Diagram group"/>
          <p:cNvGrpSpPr/>
          <p:nvPr/>
        </p:nvGrpSpPr>
        <p:grpSpPr>
          <a:xfrm>
            <a:off x="8028386" y="5877272"/>
            <a:ext cx="79208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9" name="Grupa 8"/>
            <p:cNvGrpSpPr/>
            <p:nvPr/>
          </p:nvGrpSpPr>
          <p:grpSpPr>
            <a:xfrm>
              <a:off x="0" y="144014"/>
              <a:ext cx="792087" cy="421200"/>
              <a:chOff x="0" y="144014"/>
              <a:chExt cx="792087" cy="421200"/>
            </a:xfrm>
          </p:grpSpPr>
          <p:sp>
            <p:nvSpPr>
              <p:cNvPr id="10" name="Prostokąt zaokrąglony 9"/>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11" name="Prostokąt 10"/>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3" action="ppaction://hlinksldjump"/>
                  </a:rPr>
                  <a:t>Menu</a:t>
                </a:r>
                <a:endParaRPr lang="pl-PL" sz="1800" kern="1200" dirty="0"/>
              </a:p>
            </p:txBody>
          </p:sp>
        </p:grpSp>
      </p:grpSp>
      <p:pic>
        <p:nvPicPr>
          <p:cNvPr id="25602" name="Picture 2" descr="Awers">
            <a:hlinkClick r:id="rId4" tooltip="Awers"/>
          </p:cNvPr>
          <p:cNvPicPr>
            <a:picLocks noChangeAspect="1" noChangeArrowheads="1"/>
          </p:cNvPicPr>
          <p:nvPr/>
        </p:nvPicPr>
        <p:blipFill>
          <a:blip r:embed="rId5" cstate="print"/>
          <a:srcRect/>
          <a:stretch>
            <a:fillRect/>
          </a:stretch>
        </p:blipFill>
        <p:spPr bwMode="auto">
          <a:xfrm>
            <a:off x="1115616" y="1916832"/>
            <a:ext cx="1368152" cy="376242"/>
          </a:xfrm>
          <a:prstGeom prst="rect">
            <a:avLst/>
          </a:prstGeom>
          <a:noFill/>
        </p:spPr>
      </p:pic>
      <p:pic>
        <p:nvPicPr>
          <p:cNvPr id="25604" name="Picture 4" descr="Awers">
            <a:hlinkClick r:id="" action="ppaction://hlinkshowjump?jump=lastslide" highlightClick="1"/>
          </p:cNvPr>
          <p:cNvPicPr>
            <a:picLocks noChangeAspect="1" noChangeArrowheads="1"/>
          </p:cNvPicPr>
          <p:nvPr/>
        </p:nvPicPr>
        <p:blipFill>
          <a:blip r:embed="rId6" cstate="print"/>
          <a:srcRect/>
          <a:stretch>
            <a:fillRect/>
          </a:stretch>
        </p:blipFill>
        <p:spPr bwMode="auto">
          <a:xfrm>
            <a:off x="467544" y="2564904"/>
            <a:ext cx="2664296" cy="2255771"/>
          </a:xfrm>
          <a:prstGeom prst="rect">
            <a:avLst/>
          </a:prstGeom>
          <a:noFill/>
        </p:spPr>
      </p:pic>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25602"/>
                                        </p:tgtEl>
                                        <p:attrNameLst>
                                          <p:attrName>style.visibility</p:attrName>
                                        </p:attrNameLst>
                                      </p:cBhvr>
                                      <p:to>
                                        <p:strVal val="visible"/>
                                      </p:to>
                                    </p:set>
                                    <p:anim calcmode="lin" valueType="num">
                                      <p:cBhvr additive="base">
                                        <p:cTn id="22" dur="500" fill="hold"/>
                                        <p:tgtEl>
                                          <p:spTgt spid="25602"/>
                                        </p:tgtEl>
                                        <p:attrNameLst>
                                          <p:attrName>ppt_x</p:attrName>
                                        </p:attrNameLst>
                                      </p:cBhvr>
                                      <p:tavLst>
                                        <p:tav tm="0">
                                          <p:val>
                                            <p:strVal val="#ppt_x"/>
                                          </p:val>
                                        </p:tav>
                                        <p:tav tm="100000">
                                          <p:val>
                                            <p:strVal val="#ppt_x"/>
                                          </p:val>
                                        </p:tav>
                                      </p:tavLst>
                                    </p:anim>
                                    <p:anim calcmode="lin" valueType="num">
                                      <p:cBhvr additive="base">
                                        <p:cTn id="23" dur="500" fill="hold"/>
                                        <p:tgtEl>
                                          <p:spTgt spid="25602"/>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25604"/>
                                        </p:tgtEl>
                                        <p:attrNameLst>
                                          <p:attrName>style.visibility</p:attrName>
                                        </p:attrNameLst>
                                      </p:cBhvr>
                                      <p:to>
                                        <p:strVal val="visible"/>
                                      </p:to>
                                    </p:set>
                                    <p:anim calcmode="lin" valueType="num">
                                      <p:cBhvr additive="base">
                                        <p:cTn id="27" dur="500" fill="hold"/>
                                        <p:tgtEl>
                                          <p:spTgt spid="25604"/>
                                        </p:tgtEl>
                                        <p:attrNameLst>
                                          <p:attrName>ppt_x</p:attrName>
                                        </p:attrNameLst>
                                      </p:cBhvr>
                                      <p:tavLst>
                                        <p:tav tm="0">
                                          <p:val>
                                            <p:strVal val="#ppt_x"/>
                                          </p:val>
                                        </p:tav>
                                        <p:tav tm="100000">
                                          <p:val>
                                            <p:strVal val="#ppt_x"/>
                                          </p:val>
                                        </p:tav>
                                      </p:tavLst>
                                    </p:anim>
                                    <p:anim calcmode="lin" valueType="num">
                                      <p:cBhvr additive="base">
                                        <p:cTn id="28" dur="500" fill="hold"/>
                                        <p:tgtEl>
                                          <p:spTgt spid="25604"/>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ppt_x"/>
                                          </p:val>
                                        </p:tav>
                                        <p:tav tm="100000">
                                          <p:val>
                                            <p:strVal val="#ppt_x"/>
                                          </p:val>
                                        </p:tav>
                                      </p:tavLst>
                                    </p:anim>
                                    <p:anim calcmode="lin" valueType="num">
                                      <p:cBhvr additive="base">
                                        <p:cTn id="3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3275856" y="1340768"/>
            <a:ext cx="4104456" cy="4525963"/>
          </a:xfrm>
        </p:spPr>
        <p:txBody>
          <a:bodyPr>
            <a:normAutofit/>
          </a:bodyPr>
          <a:lstStyle/>
          <a:p>
            <a:pPr marL="0" indent="36513">
              <a:buNone/>
            </a:pPr>
            <a:r>
              <a:rPr lang="pl-PL" sz="2800" b="1" dirty="0" smtClean="0"/>
              <a:t>Został odznaczony osobiście Orderem Virtuti </a:t>
            </a:r>
            <a:r>
              <a:rPr lang="pl-PL" sz="2800" b="1" dirty="0" err="1" smtClean="0"/>
              <a:t>Militari</a:t>
            </a:r>
            <a:r>
              <a:rPr lang="pl-PL" sz="2800" b="1" dirty="0" smtClean="0"/>
              <a:t> V klasy przez gen. Tadeusza Kutrzebę</a:t>
            </a:r>
            <a:endParaRPr lang="pl-PL" sz="2400" dirty="0"/>
          </a:p>
        </p:txBody>
      </p:sp>
      <p:sp>
        <p:nvSpPr>
          <p:cNvPr id="14" name="Symbol zastępczy daty 13"/>
          <p:cNvSpPr>
            <a:spLocks noGrp="1"/>
          </p:cNvSpPr>
          <p:nvPr>
            <p:ph type="dt" sz="half" idx="10"/>
          </p:nvPr>
        </p:nvSpPr>
        <p:spPr/>
        <p:txBody>
          <a:bodyPr/>
          <a:lstStyle/>
          <a:p>
            <a:fld id="{D35CAF6F-ABE2-4FB6-A2D3-AD2B4543545F}" type="datetime9">
              <a:rPr lang="pl-PL" smtClean="0"/>
              <a:pPr/>
              <a:t>2011-12-12 14:07:58</a:t>
            </a:fld>
            <a:endParaRPr lang="pl-PL"/>
          </a:p>
        </p:txBody>
      </p:sp>
      <p:grpSp>
        <p:nvGrpSpPr>
          <p:cNvPr id="4" name="Diagram group"/>
          <p:cNvGrpSpPr/>
          <p:nvPr/>
        </p:nvGrpSpPr>
        <p:grpSpPr>
          <a:xfrm>
            <a:off x="6444210" y="6093296"/>
            <a:ext cx="151216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5" name="Grupa 8"/>
            <p:cNvGrpSpPr/>
            <p:nvPr/>
          </p:nvGrpSpPr>
          <p:grpSpPr>
            <a:xfrm>
              <a:off x="0" y="144014"/>
              <a:ext cx="792087" cy="421200"/>
              <a:chOff x="0" y="144014"/>
              <a:chExt cx="792087" cy="421200"/>
            </a:xfrm>
          </p:grpSpPr>
          <p:sp>
            <p:nvSpPr>
              <p:cNvPr id="6" name="Prostokąt zaokrąglony 5"/>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7" name="Prostokąt 6"/>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2" action="ppaction://hlinksldjump"/>
                  </a:rPr>
                  <a:t>poprzedni</a:t>
                </a:r>
                <a:endParaRPr lang="pl-PL" sz="1800" kern="1200" dirty="0"/>
              </a:p>
            </p:txBody>
          </p:sp>
        </p:grpSp>
      </p:grpSp>
      <p:grpSp>
        <p:nvGrpSpPr>
          <p:cNvPr id="8" name="Diagram group"/>
          <p:cNvGrpSpPr/>
          <p:nvPr/>
        </p:nvGrpSpPr>
        <p:grpSpPr>
          <a:xfrm>
            <a:off x="8028386" y="5877272"/>
            <a:ext cx="79208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9" name="Grupa 8"/>
            <p:cNvGrpSpPr/>
            <p:nvPr/>
          </p:nvGrpSpPr>
          <p:grpSpPr>
            <a:xfrm>
              <a:off x="0" y="144014"/>
              <a:ext cx="792087" cy="421200"/>
              <a:chOff x="0" y="144014"/>
              <a:chExt cx="792087" cy="421200"/>
            </a:xfrm>
          </p:grpSpPr>
          <p:sp>
            <p:nvSpPr>
              <p:cNvPr id="10" name="Prostokąt zaokrąglony 9"/>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11" name="Prostokąt 10"/>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3" action="ppaction://hlinksldjump"/>
                  </a:rPr>
                  <a:t>Menu</a:t>
                </a:r>
                <a:endParaRPr lang="pl-PL" sz="1800" kern="1200" dirty="0"/>
              </a:p>
            </p:txBody>
          </p:sp>
        </p:grpSp>
      </p:grpSp>
      <p:pic>
        <p:nvPicPr>
          <p:cNvPr id="24578" name="Picture 2" descr="http://upload.wikimedia.org/wikipedia/commons/thumb/1/11/Order_Virtuti_Militari_1792.JPG/180px-Order_Virtuti_Militari_1792.JPG">
            <a:hlinkClick r:id="rId4"/>
          </p:cNvPr>
          <p:cNvPicPr>
            <a:picLocks noChangeAspect="1" noChangeArrowheads="1"/>
          </p:cNvPicPr>
          <p:nvPr/>
        </p:nvPicPr>
        <p:blipFill>
          <a:blip r:embed="rId5" cstate="print"/>
          <a:srcRect/>
          <a:stretch>
            <a:fillRect/>
          </a:stretch>
        </p:blipFill>
        <p:spPr bwMode="auto">
          <a:xfrm>
            <a:off x="323528" y="1772816"/>
            <a:ext cx="2254560" cy="3240360"/>
          </a:xfrm>
          <a:prstGeom prst="rect">
            <a:avLst/>
          </a:prstGeom>
          <a:noFill/>
        </p:spPr>
      </p:pic>
      <p:pic>
        <p:nvPicPr>
          <p:cNvPr id="24580" name="Picture 4" descr="Awers">
            <a:hlinkClick r:id="rId6" tooltip="Awers"/>
          </p:cNvPr>
          <p:cNvPicPr>
            <a:picLocks noChangeAspect="1" noChangeArrowheads="1"/>
          </p:cNvPicPr>
          <p:nvPr/>
        </p:nvPicPr>
        <p:blipFill>
          <a:blip r:embed="rId7" cstate="print"/>
          <a:srcRect/>
          <a:stretch>
            <a:fillRect/>
          </a:stretch>
        </p:blipFill>
        <p:spPr bwMode="auto">
          <a:xfrm>
            <a:off x="971600" y="1196752"/>
            <a:ext cx="1023847" cy="281558"/>
          </a:xfrm>
          <a:prstGeom prst="rect">
            <a:avLst/>
          </a:prstGeom>
          <a:noFill/>
        </p:spPr>
      </p:pic>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24578"/>
                                        </p:tgtEl>
                                        <p:attrNameLst>
                                          <p:attrName>style.visibility</p:attrName>
                                        </p:attrNameLst>
                                      </p:cBhvr>
                                      <p:to>
                                        <p:strVal val="visible"/>
                                      </p:to>
                                    </p:set>
                                    <p:anim calcmode="lin" valueType="num">
                                      <p:cBhvr additive="base">
                                        <p:cTn id="22" dur="500" fill="hold"/>
                                        <p:tgtEl>
                                          <p:spTgt spid="24578"/>
                                        </p:tgtEl>
                                        <p:attrNameLst>
                                          <p:attrName>ppt_x</p:attrName>
                                        </p:attrNameLst>
                                      </p:cBhvr>
                                      <p:tavLst>
                                        <p:tav tm="0">
                                          <p:val>
                                            <p:strVal val="#ppt_x"/>
                                          </p:val>
                                        </p:tav>
                                        <p:tav tm="100000">
                                          <p:val>
                                            <p:strVal val="#ppt_x"/>
                                          </p:val>
                                        </p:tav>
                                      </p:tavLst>
                                    </p:anim>
                                    <p:anim calcmode="lin" valueType="num">
                                      <p:cBhvr additive="base">
                                        <p:cTn id="23" dur="500" fill="hold"/>
                                        <p:tgtEl>
                                          <p:spTgt spid="2457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24580"/>
                                        </p:tgtEl>
                                        <p:attrNameLst>
                                          <p:attrName>style.visibility</p:attrName>
                                        </p:attrNameLst>
                                      </p:cBhvr>
                                      <p:to>
                                        <p:strVal val="visible"/>
                                      </p:to>
                                    </p:set>
                                    <p:anim calcmode="lin" valueType="num">
                                      <p:cBhvr additive="base">
                                        <p:cTn id="27" dur="500" fill="hold"/>
                                        <p:tgtEl>
                                          <p:spTgt spid="24580"/>
                                        </p:tgtEl>
                                        <p:attrNameLst>
                                          <p:attrName>ppt_x</p:attrName>
                                        </p:attrNameLst>
                                      </p:cBhvr>
                                      <p:tavLst>
                                        <p:tav tm="0">
                                          <p:val>
                                            <p:strVal val="#ppt_x"/>
                                          </p:val>
                                        </p:tav>
                                        <p:tav tm="100000">
                                          <p:val>
                                            <p:strVal val="#ppt_x"/>
                                          </p:val>
                                        </p:tav>
                                      </p:tavLst>
                                    </p:anim>
                                    <p:anim calcmode="lin" valueType="num">
                                      <p:cBhvr additive="base">
                                        <p:cTn id="28" dur="500" fill="hold"/>
                                        <p:tgtEl>
                                          <p:spTgt spid="24580"/>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fill="hold"/>
                                        <p:tgtEl>
                                          <p:spTgt spid="14"/>
                                        </p:tgtEl>
                                        <p:attrNameLst>
                                          <p:attrName>ppt_x</p:attrName>
                                        </p:attrNameLst>
                                      </p:cBhvr>
                                      <p:tavLst>
                                        <p:tav tm="0">
                                          <p:val>
                                            <p:strVal val="#ppt_x"/>
                                          </p:val>
                                        </p:tav>
                                        <p:tav tm="100000">
                                          <p:val>
                                            <p:strVal val="#ppt_x"/>
                                          </p:val>
                                        </p:tav>
                                      </p:tavLst>
                                    </p:anim>
                                    <p:anim calcmode="lin" valueType="num">
                                      <p:cBhvr additive="base">
                                        <p:cTn id="3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Awers">
            <a:hlinkClick r:id="rId2" tooltip="Awers"/>
          </p:cNvPr>
          <p:cNvPicPr>
            <a:picLocks noChangeAspect="1" noChangeArrowheads="1"/>
          </p:cNvPicPr>
          <p:nvPr/>
        </p:nvPicPr>
        <p:blipFill>
          <a:blip r:embed="rId3" cstate="print"/>
          <a:srcRect/>
          <a:stretch>
            <a:fillRect/>
          </a:stretch>
        </p:blipFill>
        <p:spPr bwMode="auto">
          <a:xfrm>
            <a:off x="611560" y="1484785"/>
            <a:ext cx="1800200" cy="3360373"/>
          </a:xfrm>
          <a:prstGeom prst="rect">
            <a:avLst/>
          </a:prstGeom>
          <a:noFill/>
        </p:spPr>
      </p:pic>
      <p:pic>
        <p:nvPicPr>
          <p:cNvPr id="23556" name="Picture 4" descr="Awers">
            <a:hlinkClick r:id="rId4" tooltip="Awers"/>
          </p:cNvPr>
          <p:cNvPicPr>
            <a:picLocks noChangeAspect="1" noChangeArrowheads="1"/>
          </p:cNvPicPr>
          <p:nvPr/>
        </p:nvPicPr>
        <p:blipFill>
          <a:blip r:embed="rId5" cstate="print"/>
          <a:srcRect/>
          <a:stretch>
            <a:fillRect/>
          </a:stretch>
        </p:blipFill>
        <p:spPr bwMode="auto">
          <a:xfrm>
            <a:off x="755576" y="908721"/>
            <a:ext cx="1512168" cy="415846"/>
          </a:xfrm>
          <a:prstGeom prst="rect">
            <a:avLst/>
          </a:prstGeom>
          <a:noFill/>
        </p:spPr>
      </p:pic>
      <p:grpSp>
        <p:nvGrpSpPr>
          <p:cNvPr id="4" name="Diagram group"/>
          <p:cNvGrpSpPr/>
          <p:nvPr/>
        </p:nvGrpSpPr>
        <p:grpSpPr>
          <a:xfrm>
            <a:off x="6444210" y="6093296"/>
            <a:ext cx="151216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5" name="Grupa 8"/>
            <p:cNvGrpSpPr/>
            <p:nvPr/>
          </p:nvGrpSpPr>
          <p:grpSpPr>
            <a:xfrm>
              <a:off x="0" y="144014"/>
              <a:ext cx="792087" cy="421200"/>
              <a:chOff x="0" y="144014"/>
              <a:chExt cx="792087" cy="421200"/>
            </a:xfrm>
          </p:grpSpPr>
          <p:sp>
            <p:nvSpPr>
              <p:cNvPr id="6" name="Prostokąt zaokrąglony 5"/>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7" name="Prostokąt 6"/>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6" action="ppaction://hlinksldjump"/>
                  </a:rPr>
                  <a:t>poprzedni</a:t>
                </a:r>
                <a:endParaRPr lang="pl-PL" sz="1800" kern="1200" dirty="0"/>
              </a:p>
            </p:txBody>
          </p:sp>
        </p:grpSp>
      </p:grpSp>
      <p:grpSp>
        <p:nvGrpSpPr>
          <p:cNvPr id="8" name="Diagram group"/>
          <p:cNvGrpSpPr/>
          <p:nvPr/>
        </p:nvGrpSpPr>
        <p:grpSpPr>
          <a:xfrm>
            <a:off x="8028386" y="5877272"/>
            <a:ext cx="79208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9" name="Grupa 8"/>
            <p:cNvGrpSpPr/>
            <p:nvPr/>
          </p:nvGrpSpPr>
          <p:grpSpPr>
            <a:xfrm>
              <a:off x="0" y="144014"/>
              <a:ext cx="792087" cy="421200"/>
              <a:chOff x="0" y="144014"/>
              <a:chExt cx="792087" cy="421200"/>
            </a:xfrm>
          </p:grpSpPr>
          <p:sp>
            <p:nvSpPr>
              <p:cNvPr id="10" name="Prostokąt zaokrąglony 9"/>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11" name="Prostokąt 10"/>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7" action="ppaction://hlinksldjump"/>
                  </a:rPr>
                  <a:t>Menu</a:t>
                </a:r>
                <a:endParaRPr lang="pl-PL" sz="1800" kern="1200" dirty="0"/>
              </a:p>
            </p:txBody>
          </p:sp>
        </p:grpSp>
      </p:grpSp>
      <p:sp>
        <p:nvSpPr>
          <p:cNvPr id="12" name="pole tekstowe 11"/>
          <p:cNvSpPr txBox="1"/>
          <p:nvPr/>
        </p:nvSpPr>
        <p:spPr>
          <a:xfrm>
            <a:off x="2627784" y="1412777"/>
            <a:ext cx="5616624" cy="954107"/>
          </a:xfrm>
          <a:prstGeom prst="rect">
            <a:avLst/>
          </a:prstGeom>
          <a:noFill/>
        </p:spPr>
        <p:txBody>
          <a:bodyPr wrap="square" rtlCol="0">
            <a:spAutoFit/>
          </a:bodyPr>
          <a:lstStyle/>
          <a:p>
            <a:r>
              <a:rPr lang="pl-PL" sz="2800" dirty="0" smtClean="0"/>
              <a:t>Został uhonorowany Krzyżem Walecznych.</a:t>
            </a:r>
            <a:endParaRPr lang="pl-PL" sz="2800" dirty="0"/>
          </a:p>
        </p:txBody>
      </p:sp>
      <p:sp>
        <p:nvSpPr>
          <p:cNvPr id="13" name="Symbol zastępczy daty 12"/>
          <p:cNvSpPr>
            <a:spLocks noGrp="1"/>
          </p:cNvSpPr>
          <p:nvPr>
            <p:ph type="dt" sz="half" idx="10"/>
          </p:nvPr>
        </p:nvSpPr>
        <p:spPr/>
        <p:txBody>
          <a:bodyPr/>
          <a:lstStyle/>
          <a:p>
            <a:fld id="{9EC92A41-1AB8-452C-ADD6-6B323581C55D}" type="datetime9">
              <a:rPr lang="pl-PL" smtClean="0"/>
              <a:pPr/>
              <a:t>2011-12-12 14:07:58</a:t>
            </a:fld>
            <a:endParaRPr lang="pl-PL"/>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ppt_x"/>
                                          </p:val>
                                        </p:tav>
                                        <p:tav tm="100000">
                                          <p:val>
                                            <p:strVal val="#ppt_x"/>
                                          </p:val>
                                        </p:tav>
                                      </p:tavLst>
                                    </p:anim>
                                    <p:anim calcmode="lin" valueType="num">
                                      <p:cBhvr additive="base">
                                        <p:cTn id="8" dur="500" fill="hold"/>
                                        <p:tgtEl>
                                          <p:spTgt spid="2355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3556"/>
                                        </p:tgtEl>
                                        <p:attrNameLst>
                                          <p:attrName>style.visibility</p:attrName>
                                        </p:attrNameLst>
                                      </p:cBhvr>
                                      <p:to>
                                        <p:strVal val="visible"/>
                                      </p:to>
                                    </p:set>
                                    <p:anim calcmode="lin" valueType="num">
                                      <p:cBhvr additive="base">
                                        <p:cTn id="12" dur="500" fill="hold"/>
                                        <p:tgtEl>
                                          <p:spTgt spid="23556"/>
                                        </p:tgtEl>
                                        <p:attrNameLst>
                                          <p:attrName>ppt_x</p:attrName>
                                        </p:attrNameLst>
                                      </p:cBhvr>
                                      <p:tavLst>
                                        <p:tav tm="0">
                                          <p:val>
                                            <p:strVal val="#ppt_x"/>
                                          </p:val>
                                        </p:tav>
                                        <p:tav tm="100000">
                                          <p:val>
                                            <p:strVal val="#ppt_x"/>
                                          </p:val>
                                        </p:tav>
                                      </p:tavLst>
                                    </p:anim>
                                    <p:anim calcmode="lin" valueType="num">
                                      <p:cBhvr additive="base">
                                        <p:cTn id="13" dur="500" fill="hold"/>
                                        <p:tgtEl>
                                          <p:spTgt spid="23556"/>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ppt_x"/>
                                          </p:val>
                                        </p:tav>
                                        <p:tav tm="100000">
                                          <p:val>
                                            <p:strVal val="#ppt_x"/>
                                          </p:val>
                                        </p:tav>
                                      </p:tavLst>
                                    </p:anim>
                                    <p:anim calcmode="lin" valueType="num">
                                      <p:cBhvr additive="base">
                                        <p:cTn id="3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Symbol zastępczy zawartości 12"/>
          <p:cNvGraphicFramePr>
            <a:graphicFrameLocks noGrp="1"/>
          </p:cNvGraphicFramePr>
          <p:nvPr>
            <p:ph idx="1"/>
          </p:nvPr>
        </p:nvGraphicFramePr>
        <p:xfrm>
          <a:off x="611560" y="836712"/>
          <a:ext cx="2736304" cy="55892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8" name="AutoShape 4"/>
          <p:cNvSpPr>
            <a:spLocks noChangeAspect="1" noChangeArrowheads="1" noTextEdit="1"/>
          </p:cNvSpPr>
          <p:nvPr/>
        </p:nvSpPr>
        <p:spPr bwMode="auto">
          <a:xfrm>
            <a:off x="5436096" y="1340769"/>
            <a:ext cx="2016125" cy="5091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pl-PL"/>
          </a:p>
        </p:txBody>
      </p:sp>
      <p:pic>
        <p:nvPicPr>
          <p:cNvPr id="3074" name="Picture 2" descr="http://t0.gstatic.com/images?q=tbn:ANd9GcQnawTSVYqBYH_K0VP1Cjhu7N2oy4MCRWLT4ZtpxONjX-76RFvxvw"/>
          <p:cNvPicPr>
            <a:picLocks noChangeAspect="1" noChangeArrowheads="1"/>
          </p:cNvPicPr>
          <p:nvPr/>
        </p:nvPicPr>
        <p:blipFill>
          <a:blip r:embed="rId7" cstate="print"/>
          <a:srcRect/>
          <a:stretch>
            <a:fillRect/>
          </a:stretch>
        </p:blipFill>
        <p:spPr bwMode="auto">
          <a:xfrm>
            <a:off x="3707904" y="188641"/>
            <a:ext cx="3599880" cy="5478938"/>
          </a:xfrm>
          <a:prstGeom prst="ellipse">
            <a:avLst/>
          </a:prstGeom>
          <a:ln>
            <a:noFill/>
          </a:ln>
          <a:effectLst>
            <a:softEdge rad="112500"/>
          </a:effectLst>
        </p:spPr>
      </p:pic>
      <p:grpSp>
        <p:nvGrpSpPr>
          <p:cNvPr id="7" name="Diagram group"/>
          <p:cNvGrpSpPr/>
          <p:nvPr/>
        </p:nvGrpSpPr>
        <p:grpSpPr>
          <a:xfrm>
            <a:off x="7715272" y="5877272"/>
            <a:ext cx="1212704" cy="6840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8" name="Grupa 9"/>
            <p:cNvGrpSpPr/>
            <p:nvPr/>
          </p:nvGrpSpPr>
          <p:grpSpPr>
            <a:xfrm>
              <a:off x="0" y="144014"/>
              <a:ext cx="792087" cy="421200"/>
              <a:chOff x="0" y="144014"/>
              <a:chExt cx="792087" cy="421200"/>
            </a:xfrm>
          </p:grpSpPr>
          <p:sp>
            <p:nvSpPr>
              <p:cNvPr id="9" name="Prostokąt zaokrąglony 8">
                <a:hlinkClick r:id="rId8" action="ppaction://hlinksldjump"/>
              </p:cNvPr>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txBody>
              <a:bodyPr/>
              <a:lstStyle/>
              <a:p>
                <a:pPr algn="ctr"/>
                <a:r>
                  <a:rPr lang="pl-PL" sz="2400" dirty="0" smtClean="0">
                    <a:hlinkClick r:id="rId8" action="ppaction://hlinksldjump"/>
                  </a:rPr>
                  <a:t>koniec</a:t>
                </a:r>
                <a:endParaRPr lang="pl-PL" sz="2400" dirty="0"/>
              </a:p>
            </p:txBody>
          </p:sp>
          <p:sp>
            <p:nvSpPr>
              <p:cNvPr id="10" name="Prostokąt 9"/>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ctr" defTabSz="800100">
                  <a:lnSpc>
                    <a:spcPct val="90000"/>
                  </a:lnSpc>
                  <a:spcBef>
                    <a:spcPct val="0"/>
                  </a:spcBef>
                  <a:spcAft>
                    <a:spcPct val="35000"/>
                  </a:spcAft>
                </a:pPr>
                <a:endParaRPr lang="pl-PL" sz="2400" kern="1200" dirty="0"/>
              </a:p>
            </p:txBody>
          </p:sp>
        </p:grpSp>
      </p:grpSp>
      <p:sp>
        <p:nvSpPr>
          <p:cNvPr id="11" name="Symbol zastępczy daty 10"/>
          <p:cNvSpPr>
            <a:spLocks noGrp="1"/>
          </p:cNvSpPr>
          <p:nvPr>
            <p:ph type="dt" sz="half" idx="10"/>
          </p:nvPr>
        </p:nvSpPr>
        <p:spPr/>
        <p:txBody>
          <a:bodyPr/>
          <a:lstStyle/>
          <a:p>
            <a:fld id="{482653D6-2991-4A11-87AC-C36284C4B090}" type="datetime9">
              <a:rPr lang="pl-PL" smtClean="0"/>
              <a:pPr/>
              <a:t>2011-12-12 14:07:57</a:t>
            </a:fld>
            <a:endParaRPr lang="pl-PL"/>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nodePh="1">
                                  <p:stCondLst>
                                    <p:cond delay="0"/>
                                  </p:stCondLst>
                                  <p:endCondLst>
                                    <p:cond evt="begin" delay="0">
                                      <p:tn val="5"/>
                                    </p:cond>
                                  </p:endCondLst>
                                  <p:childTnLst>
                                    <p:set>
                                      <p:cBhvr>
                                        <p:cTn id="6" dur="1" fill="hold">
                                          <p:stCondLst>
                                            <p:cond delay="0"/>
                                          </p:stCondLst>
                                        </p:cTn>
                                        <p:tgtEl>
                                          <p:spTgt spid="1028"/>
                                        </p:tgtEl>
                                        <p:attrNameLst>
                                          <p:attrName>style.visibility</p:attrName>
                                        </p:attrNameLst>
                                      </p:cBhvr>
                                      <p:to>
                                        <p:strVal val="visible"/>
                                      </p:to>
                                    </p:set>
                                    <p:anim calcmode="lin" valueType="num">
                                      <p:cBhvr additive="base">
                                        <p:cTn id="7" dur="500" fill="hold"/>
                                        <p:tgtEl>
                                          <p:spTgt spid="1028"/>
                                        </p:tgtEl>
                                        <p:attrNameLst>
                                          <p:attrName>ppt_x</p:attrName>
                                        </p:attrNameLst>
                                      </p:cBhvr>
                                      <p:tavLst>
                                        <p:tav tm="0">
                                          <p:val>
                                            <p:strVal val="#ppt_x"/>
                                          </p:val>
                                        </p:tav>
                                        <p:tav tm="100000">
                                          <p:val>
                                            <p:strVal val="#ppt_x"/>
                                          </p:val>
                                        </p:tav>
                                      </p:tavLst>
                                    </p:anim>
                                    <p:anim calcmode="lin" valueType="num">
                                      <p:cBhvr additive="base">
                                        <p:cTn id="8" dur="500" fill="hold"/>
                                        <p:tgtEl>
                                          <p:spTgt spid="102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074"/>
                                        </p:tgtEl>
                                        <p:attrNameLst>
                                          <p:attrName>style.visibility</p:attrName>
                                        </p:attrNameLst>
                                      </p:cBhvr>
                                      <p:to>
                                        <p:strVal val="visible"/>
                                      </p:to>
                                    </p:set>
                                    <p:anim calcmode="lin" valueType="num">
                                      <p:cBhvr additive="base">
                                        <p:cTn id="12" dur="500" fill="hold"/>
                                        <p:tgtEl>
                                          <p:spTgt spid="3074"/>
                                        </p:tgtEl>
                                        <p:attrNameLst>
                                          <p:attrName>ppt_x</p:attrName>
                                        </p:attrNameLst>
                                      </p:cBhvr>
                                      <p:tavLst>
                                        <p:tav tm="0">
                                          <p:val>
                                            <p:strVal val="#ppt_x"/>
                                          </p:val>
                                        </p:tav>
                                        <p:tav tm="100000">
                                          <p:val>
                                            <p:strVal val="#ppt_x"/>
                                          </p:val>
                                        </p:tav>
                                      </p:tavLst>
                                    </p:anim>
                                    <p:anim calcmode="lin" valueType="num">
                                      <p:cBhvr additive="base">
                                        <p:cTn id="13" dur="500" fill="hold"/>
                                        <p:tgtEl>
                                          <p:spTgt spid="307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3">
                                            <p:graphicEl>
                                              <a:dgm id="{0A7D7FD6-B5D5-4BC1-9EE9-0B8CAD9CB153}"/>
                                            </p:graphicEl>
                                          </p:spTgt>
                                        </p:tgtEl>
                                        <p:attrNameLst>
                                          <p:attrName>style.visibility</p:attrName>
                                        </p:attrNameLst>
                                      </p:cBhvr>
                                      <p:to>
                                        <p:strVal val="visible"/>
                                      </p:to>
                                    </p:set>
                                    <p:anim calcmode="lin" valueType="num">
                                      <p:cBhvr additive="base">
                                        <p:cTn id="27" dur="500" fill="hold"/>
                                        <p:tgtEl>
                                          <p:spTgt spid="13">
                                            <p:graphicEl>
                                              <a:dgm id="{0A7D7FD6-B5D5-4BC1-9EE9-0B8CAD9CB153}"/>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13">
                                            <p:graphicEl>
                                              <a:dgm id="{0A7D7FD6-B5D5-4BC1-9EE9-0B8CAD9CB153}"/>
                                            </p:graphic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3">
                                            <p:graphicEl>
                                              <a:dgm id="{0CF0CF77-CE49-41C7-8150-DE335F9B65CA}"/>
                                            </p:graphicEl>
                                          </p:spTgt>
                                        </p:tgtEl>
                                        <p:attrNameLst>
                                          <p:attrName>style.visibility</p:attrName>
                                        </p:attrNameLst>
                                      </p:cBhvr>
                                      <p:to>
                                        <p:strVal val="visible"/>
                                      </p:to>
                                    </p:set>
                                    <p:anim calcmode="lin" valueType="num">
                                      <p:cBhvr additive="base">
                                        <p:cTn id="32" dur="500" fill="hold"/>
                                        <p:tgtEl>
                                          <p:spTgt spid="13">
                                            <p:graphicEl>
                                              <a:dgm id="{0CF0CF77-CE49-41C7-8150-DE335F9B65CA}"/>
                                            </p:graphicEl>
                                          </p:spTgt>
                                        </p:tgtEl>
                                        <p:attrNameLst>
                                          <p:attrName>ppt_x</p:attrName>
                                        </p:attrNameLst>
                                      </p:cBhvr>
                                      <p:tavLst>
                                        <p:tav tm="0">
                                          <p:val>
                                            <p:strVal val="#ppt_x"/>
                                          </p:val>
                                        </p:tav>
                                        <p:tav tm="100000">
                                          <p:val>
                                            <p:strVal val="#ppt_x"/>
                                          </p:val>
                                        </p:tav>
                                      </p:tavLst>
                                    </p:anim>
                                    <p:anim calcmode="lin" valueType="num">
                                      <p:cBhvr additive="base">
                                        <p:cTn id="33" dur="500" fill="hold"/>
                                        <p:tgtEl>
                                          <p:spTgt spid="13">
                                            <p:graphicEl>
                                              <a:dgm id="{0CF0CF77-CE49-41C7-8150-DE335F9B65CA}"/>
                                            </p:graphic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13">
                                            <p:graphicEl>
                                              <a:dgm id="{9D040565-1BF1-4D96-BF58-B6F96A5D8AEA}"/>
                                            </p:graphicEl>
                                          </p:spTgt>
                                        </p:tgtEl>
                                        <p:attrNameLst>
                                          <p:attrName>style.visibility</p:attrName>
                                        </p:attrNameLst>
                                      </p:cBhvr>
                                      <p:to>
                                        <p:strVal val="visible"/>
                                      </p:to>
                                    </p:set>
                                    <p:anim calcmode="lin" valueType="num">
                                      <p:cBhvr additive="base">
                                        <p:cTn id="37" dur="500" fill="hold"/>
                                        <p:tgtEl>
                                          <p:spTgt spid="13">
                                            <p:graphicEl>
                                              <a:dgm id="{9D040565-1BF1-4D96-BF58-B6F96A5D8AEA}"/>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
                                            <p:graphicEl>
                                              <a:dgm id="{9D040565-1BF1-4D96-BF58-B6F96A5D8AEA}"/>
                                            </p:graphic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13">
                                            <p:graphicEl>
                                              <a:dgm id="{C056743E-B68B-4E3D-8BB4-EF1B1B2CB8FC}"/>
                                            </p:graphicEl>
                                          </p:spTgt>
                                        </p:tgtEl>
                                        <p:attrNameLst>
                                          <p:attrName>style.visibility</p:attrName>
                                        </p:attrNameLst>
                                      </p:cBhvr>
                                      <p:to>
                                        <p:strVal val="visible"/>
                                      </p:to>
                                    </p:set>
                                    <p:anim calcmode="lin" valueType="num">
                                      <p:cBhvr additive="base">
                                        <p:cTn id="42" dur="500" fill="hold"/>
                                        <p:tgtEl>
                                          <p:spTgt spid="13">
                                            <p:graphicEl>
                                              <a:dgm id="{C056743E-B68B-4E3D-8BB4-EF1B1B2CB8FC}"/>
                                            </p:graphicEl>
                                          </p:spTgt>
                                        </p:tgtEl>
                                        <p:attrNameLst>
                                          <p:attrName>ppt_x</p:attrName>
                                        </p:attrNameLst>
                                      </p:cBhvr>
                                      <p:tavLst>
                                        <p:tav tm="0">
                                          <p:val>
                                            <p:strVal val="#ppt_x"/>
                                          </p:val>
                                        </p:tav>
                                        <p:tav tm="100000">
                                          <p:val>
                                            <p:strVal val="#ppt_x"/>
                                          </p:val>
                                        </p:tav>
                                      </p:tavLst>
                                    </p:anim>
                                    <p:anim calcmode="lin" valueType="num">
                                      <p:cBhvr additive="base">
                                        <p:cTn id="43" dur="500" fill="hold"/>
                                        <p:tgtEl>
                                          <p:spTgt spid="13">
                                            <p:graphicEl>
                                              <a:dgm id="{C056743E-B68B-4E3D-8BB4-EF1B1B2CB8FC}"/>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Sub>
          <a:bldDgm bld="one"/>
        </p:bldSub>
      </p:bldGraphic>
      <p:bldP spid="1028"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1412776"/>
            <a:ext cx="9396536" cy="2808312"/>
          </a:xfrm>
        </p:spPr>
        <p:txBody>
          <a:bodyPr>
            <a:normAutofit/>
          </a:bodyPr>
          <a:lstStyle/>
          <a:p>
            <a:r>
              <a:rPr lang="pl-PL" sz="6000" dirty="0" smtClean="0"/>
              <a:t>Dziękujemy za uwagę ! ! ! </a:t>
            </a:r>
            <a:endParaRPr lang="pl-PL" sz="6000" dirty="0"/>
          </a:p>
        </p:txBody>
      </p:sp>
      <p:sp>
        <p:nvSpPr>
          <p:cNvPr id="4" name="pole tekstowe 3"/>
          <p:cNvSpPr txBox="1"/>
          <p:nvPr/>
        </p:nvSpPr>
        <p:spPr>
          <a:xfrm>
            <a:off x="611560" y="3789041"/>
            <a:ext cx="7272808" cy="2308324"/>
          </a:xfrm>
          <a:prstGeom prst="rect">
            <a:avLst/>
          </a:prstGeom>
          <a:noFill/>
        </p:spPr>
        <p:txBody>
          <a:bodyPr wrap="square" rtlCol="0">
            <a:spAutoFit/>
          </a:bodyPr>
          <a:lstStyle/>
          <a:p>
            <a:r>
              <a:rPr lang="pl-PL" dirty="0" smtClean="0"/>
              <a:t>Pliki źródłowe:</a:t>
            </a:r>
          </a:p>
          <a:p>
            <a:r>
              <a:rPr lang="pl-PL" dirty="0" err="1" smtClean="0">
                <a:hlinkClick r:id="rId2"/>
              </a:rPr>
              <a:t>www.pomnikicieplinskiego.pl</a:t>
            </a:r>
            <a:endParaRPr lang="pl-PL" dirty="0" smtClean="0"/>
          </a:p>
          <a:p>
            <a:r>
              <a:rPr lang="pl-PL" dirty="0" err="1" smtClean="0">
                <a:hlinkClick r:id="rId3"/>
              </a:rPr>
              <a:t>www.polskieradio.pl</a:t>
            </a:r>
            <a:endParaRPr lang="pl-PL" dirty="0" smtClean="0"/>
          </a:p>
          <a:p>
            <a:r>
              <a:rPr lang="pl-PL" dirty="0" err="1" smtClean="0">
                <a:hlinkClick r:id="rId4"/>
              </a:rPr>
              <a:t>www.klubciepliskiego.pl</a:t>
            </a:r>
            <a:endParaRPr lang="pl-PL" dirty="0" smtClean="0"/>
          </a:p>
          <a:p>
            <a:r>
              <a:rPr lang="pl-PL" dirty="0" err="1" smtClean="0">
                <a:hlinkClick r:id="rId5"/>
              </a:rPr>
              <a:t>www.krzyzwalecznch.pl</a:t>
            </a:r>
            <a:endParaRPr lang="pl-PL" dirty="0" smtClean="0"/>
          </a:p>
          <a:p>
            <a:r>
              <a:rPr lang="pl-PL" dirty="0" smtClean="0">
                <a:hlinkClick r:id="rId6"/>
              </a:rPr>
              <a:t>www.sp28.resman.pl</a:t>
            </a:r>
            <a:endParaRPr lang="pl-PL" dirty="0" smtClean="0"/>
          </a:p>
          <a:p>
            <a:endParaRPr lang="pl-PL" dirty="0" smtClean="0"/>
          </a:p>
          <a:p>
            <a:endParaRPr lang="pl-PL" dirty="0" smtClean="0"/>
          </a:p>
        </p:txBody>
      </p:sp>
      <p:sp>
        <p:nvSpPr>
          <p:cNvPr id="5" name="Symbol zastępczy daty 4"/>
          <p:cNvSpPr>
            <a:spLocks noGrp="1"/>
          </p:cNvSpPr>
          <p:nvPr>
            <p:ph type="dt" sz="half" idx="10"/>
          </p:nvPr>
        </p:nvSpPr>
        <p:spPr/>
        <p:txBody>
          <a:bodyPr/>
          <a:lstStyle/>
          <a:p>
            <a:fld id="{FE2A2C98-AB74-4115-A896-0FEC01E7AD33}" type="datetime9">
              <a:rPr lang="pl-PL" smtClean="0"/>
              <a:pPr/>
              <a:t>2011-12-12 14:07:58</a:t>
            </a:fld>
            <a:endParaRPr lang="pl-PL"/>
          </a:p>
        </p:txBody>
      </p:sp>
      <p:sp>
        <p:nvSpPr>
          <p:cNvPr id="30725" name="AutoShape 5"/>
          <p:cNvSpPr>
            <a:spLocks noChangeAspect="1" noChangeArrowheads="1" noTextEdit="1"/>
          </p:cNvSpPr>
          <p:nvPr/>
        </p:nvSpPr>
        <p:spPr bwMode="auto">
          <a:xfrm>
            <a:off x="4283968" y="620688"/>
            <a:ext cx="1565275" cy="1154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pl-PL"/>
          </a:p>
        </p:txBody>
      </p:sp>
    </p:spTree>
  </p:cSld>
  <p:clrMapOvr>
    <a:masterClrMapping/>
  </p:clrMapOvr>
  <p:transition advClick="0" advTm="10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Symbol zastępczy zawartości 12"/>
          <p:cNvGraphicFramePr>
            <a:graphicFrameLocks noGrp="1"/>
          </p:cNvGraphicFramePr>
          <p:nvPr>
            <p:ph idx="1"/>
          </p:nvPr>
        </p:nvGraphicFramePr>
        <p:xfrm>
          <a:off x="323528" y="1988840"/>
          <a:ext cx="2160240" cy="28083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8" name="Diagram group"/>
          <p:cNvGrpSpPr/>
          <p:nvPr/>
        </p:nvGrpSpPr>
        <p:grpSpPr>
          <a:xfrm>
            <a:off x="8028386" y="6021288"/>
            <a:ext cx="79208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9" name="Grupa 8"/>
            <p:cNvGrpSpPr/>
            <p:nvPr/>
          </p:nvGrpSpPr>
          <p:grpSpPr>
            <a:xfrm>
              <a:off x="0" y="144014"/>
              <a:ext cx="792087" cy="421200"/>
              <a:chOff x="0" y="144014"/>
              <a:chExt cx="792087" cy="421200"/>
            </a:xfrm>
          </p:grpSpPr>
          <p:sp>
            <p:nvSpPr>
              <p:cNvPr id="10" name="Prostokąt zaokrąglony 9"/>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11" name="Prostokąt 10"/>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7" action="ppaction://hlinksldjump"/>
                  </a:rPr>
                  <a:t>Menu</a:t>
                </a:r>
                <a:endParaRPr lang="pl-PL" sz="1800" kern="1200" dirty="0"/>
              </a:p>
            </p:txBody>
          </p:sp>
        </p:grpSp>
      </p:grpSp>
      <p:sp>
        <p:nvSpPr>
          <p:cNvPr id="2050" name="AutoShape 2" descr="data:image/jpeg;base64,/9j/4AAQSkZJRgABAQAAAQABAAD/2wBDAAkGBwgHBgkIBwgKCgkLDRYPDQwMDRsUFRAWIB0iIiAdHx8kKDQsJCYxJx8fLT0tMTU3Ojo6Iys/RD84QzQ5Ojf/2wBDAQoKCg0MDRoPDxo3JR8lNzc3Nzc3Nzc3Nzc3Nzc3Nzc3Nzc3Nzc3Nzc3Nzc3Nzc3Nzc3Nzc3Nzc3Nzc3Nzc3Nzf/wAARCAESALgDASIAAhEBAxEB/8QAGwAAAQUBAQAAAAAAAAAAAAAABAACAwUGAQf/xABAEAACAQMDAgUBBQUGBAcBAAABAgMABBEFEiExQQYTIlFhcSMygZGxFEJ0obIWJjbB0fAzUmJkFTREVILh8UP/xAAYAQADAQEAAAAAAAAAAAAAAAAAAQIDBP/EAB8RAQEBAQADAQEBAQEAAAAAAAABAhESITFBA1ETIv/aAAwDAQACEQMRAD8AxM//ABG+pqE1LL/xG+pqKsusuOH4qMipDXMGn1KMjHXmnDgVxuvzXQMigO4rgBpwB4xVxp+jyTIJZTsj+RyaXTk6qY4Hc+kZqVrCfcAI2ORnpWstLS3iGYEV2B6kZzRqptGFXrwQT0qbtUwwxsLhcZjIzUi2MuzIUlutbOQLCCgiXB68U0zwRHcUU7hxx0o8z8GMW0uHB+zxgd+tQtDIudyMPnFbldUtiNrQqCO2OtPaawnQeZGoB6UedHhHnxyrYwa5u56VsbrSbRg4TaMdutUN/YeQ+AB8cU5rqbnitAyeaXeuyAxnDDHPFc9JBweapLhBPSuFaR5PzSH50dNxjkc9qaDinH461zgUBeeCcHxZo/zeRf1ClXPBH+LtH/jYv6hSq8qgOVftG+pqIjFESjLt9agYVkRnfmu4NO20sUEYy964BzT8e9dC0AZp9puPmyDKjkDPWrWTVEA2MhLA4IXiqtptqoCxAVfSF96DuPMZ8vye2amzqu8aKC+ti7MCYiBnB711ddi3Mn30x1Pes95bSIuGz8d6ngtO+M0ch9q/j1lAMAZDHpjOKZLcCZSSAuTVfFbSDH2Z+oqytdPmc4Ckj2NL1D90N5ZLAqMc9ake1k25APPzWit9IAQFh+FT/wDhyxjHal5K8azCmaJd2fTjvVde3gLFpckntWrmtolZhIuAehqi1IwRyFcY78US9TYzNzHNPmQKR2HFAjdEeetXFzIjEqBQDxCTITr2+a1lZWEjB1yKWOagtiRKUbg0VjminDD9a5ikwx0pDFAXfgj/ABfo38ZF/UKVO8Egf2v0bGf/ADkX9QpVeV5CSD1t9ajK8UQ6+tue9MIrJKLFLHxUm3vXMUAzbXduKeBiltzQApjknu1jTJzgCtNH4ckdF2gZA6nvQnhu087VHlYArGcD616PbQgIOO1RvXGmMdZK18LSnlyi/GM1aRaAqYHHHXitEEweBXSue1R5VpMSKy30qGMDjNFx20a9FAogA+1OVD3FT1fERjAGF6VBKhPWi2OBQsrZ6HigVU6kgMTZGRWC1DzprhlXJCnFehX3MTCsHrlybJm2YG49a0wx/orJ7aVckgjH8q5+zsg3HgjmoJdXkdssO44qOfUyX2r0xWvKx7Es6Ausp6j73zSyOooYXRZWU+1TW/qjz7Uw6RTSMVJ278Ux+KRrzwOf73aP/GR/1ClTfBGP7X6Nj/3kX9QpVpj4rLjr6z9abtqVxlz9a4FOaxBmyuFMVPtrjLQQfFOUDvT9vxTgue1AWvhYqqsc8s5Jrc2knpGDXnnh52Ukf9Rre2Clo1INZ7+tv530sCRmuKTnNM27fvdKeigtWbVKqjFTBQBTFHHOKl4xxSMLKMnFCSocE0fKDwaCmJ5qomqi+baPf4rE+J7RnG7gqT+VbS/I5BzzWeu41lG2QFlPt2rTF4x37YCdGU5OCPpUD8DNX2rWu0EqOM8/61Syx7eCTmt5eueziMPgcijbWUsBjpjmgSoGeuKPsIiIzIeh4FO/Bn6nzTTTitNIqFrvwSf74aN/GRf1ClS8Egf2v0Y/95F/UKVaZ+LyIZfWce9c2YNECMmQ8d6e0XHSsCDbO9LZRSREipBBimAPl/FPWLiijFjtS29qXT4i0aLy5WVuCGOK2enSjgZry68u7m2vpNrnhupPWrnT/ExiUebzz1qdZtPO5HpTuCoxz712FhkCqTSdXivlG1wTjpRd5eC1Xcaz5+Nu/q4ZgOldV17k4rEX3i8QAiMbmFV0XjKd29S4HxTmKV/pI9EnYe9ASt+VZ218SmZAGyT7EVYrqMcyA5wfajxsHlKfPGkpwR09qBurRETcD0o5Dv5Gaiv1JgYDqRQVjC6029tqgcmqG8UFiwx+VWmoJIZ9gyXDYIq90Hwg9/E8s3pzkLuzgfJreWSMPG6vIwiR7pQi85PFW4QIgUDgDFaa90zw9oUnkeRc6jdKPtXjbCx/lVNqEcKSBrbd5Mi7l3dR8UeXR4+IDAxUZXnipSKY3TFAW/gr/F+jD/vI/wCoUq74IGPF+j/xkf8AVSrXHw8ruOEbjxT/ACPiijHtY/Wltrm6viARAdqW0YqYrTSKBwO6+1MK/FTMDnpXAKCZLVbd571wg6tjNPstBuWkO8KFA65+9WmsrRJmZ9oLFjzV5DZRpEGxzTu+FMd9sr4Wtrm31tYCrKDnPtXoGr2IlsyuMsRxVTosKNqxbGSo61qbrllHxWete22M/wDl5Rf+Gb3zHZUJQHt3oOLSb23nQLFktjCsua9d/ZhIMYoJ9OIkymR9Kqf0Tf5Mbc6TcqVaO3C4HMkJwPyNG6ZYz8Cb1f8Axwa1qWeceYcke9SGFF7UvNX/ADVcdvsAGMVHPGAOcUbcuFzVHqF5sUjPNKexfSqms4EuywALO3J9qtNV1lbDTVghcRO3pDHtnvQGmKbvUU3/AHFOTWi1HTLC+vbVJ49yjOcf51V5L7TJeegltY2Nj4fl8m4S5d13PKOdxPesb4k8kXEUcH7kY3cdzzW3vtNt9OjnS2yISVAHYHP+ledalN+0XksvZmOPpTx7vS369AyMU0jin0xuvGK1ZLfwUMeL9H/jI/6hSp3gof3v0Yn/AN3H+tKtM/FZbBo/UcVG0fPSp2b1E1zOa5GgbyzXPLoimmgBmiFRGPBopqYcZ5pykD0mXZPLETja54/Gry6lK2pZTxis6CINWY9pACP0q11O48nTJX4zt4+tFnsZvpa+Erfer3DDknAq5un+057d6z/hfXbMWKHeoIHIzzmpL3xRpqS7HmVW+TUWXrSWSLuC4UcZoknPPvWUTV4rm6RLRvMJ59PYVpIZDsG4HNKxU1093Cj2oO4uQualuHG081S3spGachWob+74JzWau5mkkNH3cpOaqZm2knNaZjHVWeky+XIAv3icCtXYQSRLJcSyeZLL9xMYCCvN7PXRY6nG3leaBxjPQmtJdeLy8OLeAq+OrHgUtZvTxqcS+LNQaJPK84M5BwijAX3P1rDPRN1M8ztJIxZycknvQpq8zkRb2o2PFMpznioz8VaV54Jz/a7Rx/3cf60q54IP97dI/i4/1pVpn4rLZvjcce9MYg0xnO40wua5Gh+7BrhIqFm5rhfjimTskmKi8yoZHyc00NzT4XUGpHa0M4z6Wwfoaj1m6M1iEUn5oi5UTQtGe4/KqWad/JKKpLg4x805E1XWsM8suyAOWPZa1Wh+Do7zMuoFw3/KDVJptxqUEhlt7ViR1AFaK113VZ8LDp8xb4GBmnrv4M8/Wv0fRrHSomW2iA3dSeSfxo2UgDismuta1b5N3pshUdSuCfyFH2etR3aYCsjDqrqQayub9reanyLCeUKDVPfSjk1Pc3Ge9Ud/cgZ5pyJ1Q15KASAapr24Coeafd3XXnFUNzcNPKI16E1tIwtPsk33m856E1Zk+1D2yBHIPUAVO1F+iI5G+ahJpznmompg1uab3rprh56UBeeCh/e7SP4uP9aVLwSf726R/Fx/rSrTKo1Un3j9ahYjNTy43HPvQzkVyxdcLeqmM4ApjPUTvTImYc0zPNR7+a7u4pxPT8/NU+qIYLgSgeiTr9asjJzVdrd3FDabXGWY+kf504V+OWmo3lu+bYAk9OKtYNa1gctZtj/mVTQnhy5tiQ0gUntmtrZajbDAwuKWrP8AFZ9/qptdRuJgC8LI3fdREshYh2+971ZXVxayKSFXPxVPd3MSKTkfWpi6EubplGc1SXt2cnmuanqsKEgMM+1Z+a9ed+OBWmYyukl5clyQp5qTSLQySGVx06VBBAXbnvWgtIRDak+wqrfSZOquORTdTJn1Z4qdjkVTzs0d4ZBnrkVZpIHQMvQ0WCU1+tRmnt1qM8UQ3Cabzmun3ppPNAXvgn/F2kfxcf60qXgj/F2kfxcf60q0z8VGpnPqNBSNzRFw/qNByNzkVzSKtMkeoXfilK1QO1Unpbua6W4rkUbyttRSx+KsotL2QedPknOAOwoHFNNMsSl3YAD3rK6ldPdTl24HQDPQVqNZgVy7MwAX93uPwrHvndzV5Z7TWl3JbglWPxVlBq9yUJRs4681SDHWnxyGNgy8e9VYmasXb67egdf50FPqd5ccSStj2FcRllXIxn2rjJU8iu2g2DF+ck1daZpxcB3BwagsbffMC49NaZWijiGzFFozkKlusbYAxRdxhLNifamW6mR84713WH2W5UDrULZS9A3IR7GnWUpD7D0boPmuXwx5R9xQzHBBU4IPBrT8Z/q1Y1GTRthFDqUShH2TngqfeormxngYq8ZOO4qerCE810CuNkNg8V0e1Ml74I/xbpHP/q4/1pUvBH+LdI/i4/1pVpn4vK9nb1H60JI1Ezj1n61LZ6XNeZ/cX3YVh8P2qiGdgqjJPQCrWz0UHy2umOW//kByRVvZaZZWTB3dpJPf/Si5o42y5IGRjg849qi6/wAVM/6iW2t7YKsMQjPQDHf5qC5DSqiIUHJBG7H44/zowjdtG3Cle560HcMsTxpGGBYc852mpVVHq+neRHcFSE3LySck/hXmku7nivUNWSQW00k0nqVTjA7YrzkoCeR9M1tisP6QFn4pAFqJMQDcgDNOWFRWnWXA8btG+Rzj+dX+laedQ2un3T2qn2jkYq/8J6lBp0zQ3TbY3I2segPsanXzqs/fa+GheXb+nrigBp08TkMDjNb22Ec0YKlSCM5qK5sVPIwaym3R4MzZ2zKMlcVV68d0gUVr3hCIeBWR1j1XXGMU83tTqcjOasNssSey5zQLHBGaL1STddHHIX00CxO74PStowv0Vp11+zXauemef9a9B066truEgrl8cHHUe9eaAjOOM+1X/h3UWRhAzcDlT7VO89XjXPTSX2ixXOWVNhHcCqC50e4hbCDeO2K1NpdvPnBGehXvUsP/ABMsvp6Z96zlsaclUXg23ki8W6OXRlxdxjkf9VKtroSJJrmnNsX0zr+eaVbfz12DnDrLShH9rcKGYnCr1/OrBtsIIjBY5w2O1J42WHcJXbHUD9KGa4klkwrYGeN3B+lcn1r6iZ1jjfhQT1bPPFCyuGUNIvlq2MAfPepmaS3XDYcEdB2/Go5JHkiJjAwR6fVj8qcFQ3jmUYiVHTPG04oGYSWMeC5kUkZJ5I56UfNIQqxlVRydwAzyfbihb4iUSIwIYYyVGRntxTiartQYy2siMAIwhCsTzXnDcEYGOa3upeals0kYB8oNuBYjPHWsBtG3IB+prXDHbk8vqHAp6+oA4P41GcEfdyc1IWBbYOB3I7VbNxjzkkAVE53kEdParvSNE/bB5lwjCErlFHG75qqvrf8AZriSEFvQ2BuGDRDsre+AdXNxaG1lfMsHTPde35VsHlUr1FeHWt3PZXCz20rRyKeor0Tw74lj1ZBDNiO6A5HZ/kf6VlvHPbbG+zjQygEH3rI6hD5l3IRwFBY1q4gWDc1ndSljt7O/kc+orsT5JqcnpgJftJzk/eOaic7coDz2qSYclhxiprPTnudruwVW6Z6V0OcClvJIGdVJUYyafBI8T55BByDWmsbSK3i2KMFuct70Be2CT75LdTuBOR70vI/Hix0y7a7AMRIdRzjsavrO5WV0X1KejZ96xGk3D2V8m4kI3patItyI7nzBzgdz1qNRea2+gLjWNP5/9QufzpUD4SlZ9c08uGwZ169Ac0qr+U9NBsl24XIYZ6E57fFCM0MpKnOcH1Cq2zu8SshXKnJB29KMs7nJLBcAcYK96x4fejneIxjeeFG193tUSyIHLKz7l4C9cAdxUM5Z0LLuJGAwC9QaUTyQtyd2fSrBeKUg6KkbDrIznuS3JA/+J4qpaSUTlGcOjtkMByT7e1HS3LK2xonO84PHH/1QwVQzKN5AU4XduOfxpwVXavIYrG42bR6CCDnjI/8AusLcEhVBOTWu8SybrM5yHG3KisfOcuMdccVrj4x2ap5GDg+57VbaNpbXZEsqfYDoCcbz/pTND04XUgknDG3X2GdxrXvDEkIjTIBAwcbcUXXBnP6ghVElbMo2EbVjGMjHNVmtaXHdASQOzTAfe9x81ZwQRj0lN5bJ3MOo+KQnVWaJQGYnBDdvj4qZVWdYefT7uFmV4HOOCQMioYpJLeVJYmZHQ5DDsa3AmWSTy9rYBOMdfzoPUrK3vBkxqr8neox8fjV+X+o8f8aLwtrker2To5VLuMetR+98is54skMc6Qk9i5/Ss3DNc6ZfB4yUlib/AH+FFa/qg1O8NyilQyBQvscc/wA80pjlVd9yrpG3yrGO5rWiLyowCgbau3jtWUsELXMXGfWK107FTu3k7sZGOlPScuKheKQFgFAHfvUIjO18kknofmlDKg3qq7ccjPP41xHcAhgMsO1StXapAgTeg9Wck0o5pb2SOJMAAAsRUrwPKrIcn/pFM0gNBdvDIO3Wq/E/r0DwqduraXGo3fbp6vbmlVT4Rkk/tRpQ8zKG6QY/GlVfznppDYyyTkKpKgYAB5/nRlrPKxZXYKq8cnJoFnjSPKnDdfmo0uWjTcSBjru4rHnS7xZ/tEkNwvnMoxxtQEZFSTsY3O0HBO4puwTmhCzu2fMKkjJ7/rQ/mM8m64X7uQCP1+aXD6sHleRhvC5PAzwBXW2/bJECNq4wP3v58/nQUbLNcrvlVgOVGevyakuWYSKUkbGQWA/e/lQOqbWpRJYOHADIBj3YA96y8cTTy7E6t3PQVr763W5tJGBXfIp4UdKC0G1EUOXRmlZjuVcEgdO9XLyM7O0y0bU7GPm3WeMDaGQ0ZZamLq4SGTzY5c4COCecUfcDykJTA2+kDg/TNQr5svlS4QOq+tgvNL6rnE0boo2lmDk4IHNRNHlncDbIwO5hnBB45+akVY4mJQbmU+/X4prnY/oGNxydp4HFENFOk2VaMFUib2wcYqV4/NiBPKEZA9qb+0bowQCfcgdc96iSSUMVyvABUY6g96ZKbxBYbl81XUvGMMAOSPeqYWM5txcFfswR35Ge9a2eFWkwsasXHJz2rNaiZYpBHklAMKPgVUt+I1P0zTwP2yFSQQXBPtWguhvBx+63PPT6VQ6Ypa+i24yDnkVe3ch89RjheMDv70tfTz8OkKoMNHy/pz7VG7Rrt9RKlRgnnNdR2YnK8HPU5/2aiDGVCoAz7kUlOFyk24j7/t7VPKiNcJJjDAYNBupjZVc4xwD71YHnaFZSWHHbFMLbwiVPijSimdoukBP40qi8KTpH4l0aAffa9jz+dKtMfFQJO0oJPp2bu/U0mmilVRJH9oMce3zUE5TcQxBwxIxmhGn+2Db9isTwetZcR1bwTujfYMGYkqM44qKWbLidW4lBUndwre1V73FqFwxG7HbnkfSunyWg2xjMBGWJ42nNHD6K/amRlUn0Zwuznn5NFGWHfw7suAQwONpqozBsUFhtUg9OCcjqKMhaKE+Ym3zMYLBfnPFLglWNxMP2WMPIVZiMngdaCFxGQZVdQEOGIbAI9zSuBFciNm3AjkgDgd6XmQWybBuYH7u1eMUA+3u1ZwWGNzHBznOP8qJhuBMzkIV6cnp16gVUS3LWd5ELhSbeQZDe3uKtLGVbgbF2dScsOoFAlIArMInKsTncwOP9mnSxxo5jBwSMADk5P+xUczJKwDgDb+/nOeeKczfZgHa2wFie+aYQwTOjiIBkUnGc124KgejIfkAE9655yuyyrGBxyG6k0wKMuU9UvNAJMvudm2tGMHHQ/FAalDHPaeZHgOozgjn5GaNVmaInIORjOOlDugWM7eh449veiFVTo0RlvgykqEGTireWRBNn0nI/I/NA2EPk3kww2AuQcY4qVs7nCgNkcg1V90p6iYSckOCFHAx81wbCoZc4/wCXpTfNJCsFKndjH0riK28jkgfyqTSF0MflycqvP0pyusgd0yEQcVA7DchwRkVFf3aw2/lqgBc4Bp8C08ESG48caSxHCXK0qk8AosXinRwfvNcpn60q1z8Vk14i8TiLlsc57c0HJp4ILH1OOCxHAqxgmjDuwOAF4A570PcKZQiy52E/unv81ilTvbm3lJbK7eQSMCiY5PO2mQDJ6gDI/wD2rWSESlgFDqB1PfAqunt5t7eUCgY8N2Bp96OcVuoB7e5klT/hyHIBHQ0PY3somVJskMMgZxRsyOyG2k9QYZVh71SQeb+2BSp3g4waqTsRbytXZMzs8YSTDfvKcjHzRPDRH0jPODnqar4ZTb2+1XBdxnA/SioX3rGrnZgcqO54qOLcZI7q1kjlfL54z/viq5GuNKuEScM0J4Bz1HxVhKjLLujA5HBzRFzCZbZEmjLDoWHanCqPYsyedC5MOQdmegFSxldxdzwDnJPf2ql3S6bcHywWjz0arKwu0uZC52qhXaynHX3HtRYJUlwwWYFUxnuvQVxGlUGMn0nuO5+KW/ChAo2g8DrUfnPKHdQc9qDKCQ5dJCUBPBA609mXKbhzyBn9Kh8zzMFfvL6eT/OnNlGj8wg8biM8igGtgGQ5IqBvMAOAABz1zk1O6KWO0kr1FRxysE542dzQHS+4gNkcAA+1JQ2wkMCAemaYHaY98D46U3IZwB+594DvQDt6kjIJ45oFw91e8jIXnFFtMIYmkYZGCBn3oG1lIf0KTk84FVCrYeC1VvFWkN7XK4x70q54KkH9q9JXHW6XFKqx8aRW2kqTlwoAOOlDXElwGdsHAYgbP86Dt5hDcMSTj4q8t3Lwb4m9OemOSPbis7ET2qf2y5cgLIseMBiQefrUyTyeUqNMoJPKgEHNWElpAVeaIMARkBuKAnijgVpEjkJB9Z6AUAyQbkjDNg54wM5Oc9az80Oy/cFyM85xVnNepn0Kw54xQeVe5LypnP51U9IvsdZxLKseXJKjqAaMZC+TGzHKsqt0wfxqG3xHEWWPliAfVRcBdZVDYUbSDj6VKjrUmNUDEupwRxUiO/mKVwVySVJIP/5UZBaAtHGSwbPp69q5bAzh/MwPfJ6D3pGm2SSxvukAYnknH4UHdacjr5kbbWx94dD9RViiekhSCVHAAyKHUuzHecAcDHenBwHa3JZZI5iqSDv1/KiYHOCrISF6k9jTZ7GOQFI8hl5R1oZJpY5HguMpIRwx6H5oIQCVOVPDHjsaaeoO4bh79xUe45WINkD97FOePZJvzlj2oNxHVU2jJPJ69qjYFlxu9HfjmpyF2L6TnvjtULHOOxz+dMnIV3OQwbHY/FJQu9zklT3FcOVbDZOB2rnnAAnGNvIP6Cg0d6Q0kcYztzkjvTZGdI3VeF9xxQw3zSmR85NFEfYuuCc8DvT4le+A3YeLtGDHOblKVc8Bq48Y6KpAGLhSfelV4+NMqGQDzOnerLSiRA+CRyOlKlWekZXNsB5UfH7tVt5zcSA8gjkH6UqVTFUFaRobhsopx8VFqahbptoA47ClSq0J4uWTPNTWoDXDBgCMDg/hSpVKh0YAyBwMdvwqvgA3gY43GlSoNaMAEcgAHnkVBdDGce/+VKlQExAVCFGAPaqnVwNkbY5z1pUqcF+JEA8leB92nXIHl5pUqCOx6I/kUIQN+McbqVKgOED18dq5KB+wx8ClSpwUPEowvA6+1FoBheB2/WlSp0otPBf+OtM/jV/zpUqVVn4vL//Z"/>
          <p:cNvSpPr>
            <a:spLocks noChangeAspect="1" noChangeArrowheads="1"/>
          </p:cNvSpPr>
          <p:nvPr/>
        </p:nvSpPr>
        <p:spPr bwMode="auto">
          <a:xfrm>
            <a:off x="63500" y="-1260475"/>
            <a:ext cx="1752600" cy="2609850"/>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2052" name="AutoShape 4" descr="data:image/jpeg;base64,/9j/4AAQSkZJRgABAQAAAQABAAD/2wBDAAkGBwgHBgkIBwgKCgkLDRYPDQwMDRsUFRAWIB0iIiAdHx8kKDQsJCYxJx8fLT0tMTU3Ojo6Iys/RD84QzQ5Ojf/2wBDAQoKCg0MDRoPDxo3JR8lNzc3Nzc3Nzc3Nzc3Nzc3Nzc3Nzc3Nzc3Nzc3Nzc3Nzc3Nzc3Nzc3Nzc3Nzc3Nzc3Nzf/wAARCAESALgDASIAAhEBAxEB/8QAGwAAAQUBAQAAAAAAAAAAAAAABAACAwUGAQf/xABAEAACAQMDAgUBBQUGBAcBAAABAgMABBEFEiExQQYTIlFhcSMygZGxFEJ0obIWJjbB0fAzUmJkFTREVILh8UP/xAAYAQADAQEAAAAAAAAAAAAAAAAAAQIDBP/EAB8RAQEBAQADAQEBAQEAAAAAAAABAhESITFBA1ETIv/aAAwDAQACEQMRAD8AxM//ABG+pqE1LL/xG+pqKsusuOH4qMipDXMGn1KMjHXmnDgVxuvzXQMigO4rgBpwB4xVxp+jyTIJZTsj+RyaXTk6qY4Hc+kZqVrCfcAI2ORnpWstLS3iGYEV2B6kZzRqptGFXrwQT0qbtUwwxsLhcZjIzUi2MuzIUlutbOQLCCgiXB68U0zwRHcUU7hxx0o8z8GMW0uHB+zxgd+tQtDIudyMPnFbldUtiNrQqCO2OtPaawnQeZGoB6UedHhHnxyrYwa5u56VsbrSbRg4TaMdutUN/YeQ+AB8cU5rqbnitAyeaXeuyAxnDDHPFc9JBweapLhBPSuFaR5PzSH50dNxjkc9qaDinH461zgUBeeCcHxZo/zeRf1ClXPBH+LtH/jYv6hSq8qgOVftG+pqIjFESjLt9agYVkRnfmu4NO20sUEYy964BzT8e9dC0AZp9puPmyDKjkDPWrWTVEA2MhLA4IXiqtptqoCxAVfSF96DuPMZ8vye2amzqu8aKC+ti7MCYiBnB711ddi3Mn30x1Pes95bSIuGz8d6ngtO+M0ch9q/j1lAMAZDHpjOKZLcCZSSAuTVfFbSDH2Z+oqytdPmc4Ckj2NL1D90N5ZLAqMc9ake1k25APPzWit9IAQFh+FT/wDhyxjHal5K8azCmaJd2fTjvVde3gLFpckntWrmtolZhIuAehqi1IwRyFcY78US9TYzNzHNPmQKR2HFAjdEeetXFzIjEqBQDxCTITr2+a1lZWEjB1yKWOagtiRKUbg0VjminDD9a5ikwx0pDFAXfgj/ABfo38ZF/UKVO8Egf2v0bGf/ADkX9QpVeV5CSD1t9ajK8UQ6+tue9MIrJKLFLHxUm3vXMUAzbXduKeBiltzQApjknu1jTJzgCtNH4ckdF2gZA6nvQnhu087VHlYArGcD616PbQgIOO1RvXGmMdZK18LSnlyi/GM1aRaAqYHHHXitEEweBXSue1R5VpMSKy30qGMDjNFx20a9FAogA+1OVD3FT1fERjAGF6VBKhPWi2OBQsrZ6HigVU6kgMTZGRWC1DzprhlXJCnFehX3MTCsHrlybJm2YG49a0wx/orJ7aVckgjH8q5+zsg3HgjmoJdXkdssO44qOfUyX2r0xWvKx7Es6Ausp6j73zSyOooYXRZWU+1TW/qjz7Uw6RTSMVJ278Ux+KRrzwOf73aP/GR/1ClTfBGP7X6Nj/3kX9QpVpj4rLjr6z9abtqVxlz9a4FOaxBmyuFMVPtrjLQQfFOUDvT9vxTgue1AWvhYqqsc8s5Jrc2knpGDXnnh52Ukf9Rre2Clo1INZ7+tv530sCRmuKTnNM27fvdKeigtWbVKqjFTBQBTFHHOKl4xxSMLKMnFCSocE0fKDwaCmJ5qomqi+baPf4rE+J7RnG7gqT+VbS/I5BzzWeu41lG2QFlPt2rTF4x37YCdGU5OCPpUD8DNX2rWu0EqOM8/61Syx7eCTmt5eueziMPgcijbWUsBjpjmgSoGeuKPsIiIzIeh4FO/Bn6nzTTTitNIqFrvwSf74aN/GRf1ClS8Egf2v0Y/95F/UKVaZ+LyIZfWce9c2YNECMmQ8d6e0XHSsCDbO9LZRSREipBBimAPl/FPWLiijFjtS29qXT4i0aLy5WVuCGOK2enSjgZry68u7m2vpNrnhupPWrnT/ExiUebzz1qdZtPO5HpTuCoxz712FhkCqTSdXivlG1wTjpRd5eC1Xcaz5+Nu/q4ZgOldV17k4rEX3i8QAiMbmFV0XjKd29S4HxTmKV/pI9EnYe9ASt+VZ218SmZAGyT7EVYrqMcyA5wfajxsHlKfPGkpwR09qBurRETcD0o5Dv5Gaiv1JgYDqRQVjC6029tqgcmqG8UFiwx+VWmoJIZ9gyXDYIq90Hwg9/E8s3pzkLuzgfJreWSMPG6vIwiR7pQi85PFW4QIgUDgDFaa90zw9oUnkeRc6jdKPtXjbCx/lVNqEcKSBrbd5Mi7l3dR8UeXR4+IDAxUZXnipSKY3TFAW/gr/F+jD/vI/wCoUq74IGPF+j/xkf8AVSrXHw8ruOEbjxT/ACPiijHtY/Wltrm6viARAdqW0YqYrTSKBwO6+1MK/FTMDnpXAKCZLVbd571wg6tjNPstBuWkO8KFA65+9WmsrRJmZ9oLFjzV5DZRpEGxzTu+FMd9sr4Wtrm31tYCrKDnPtXoGr2IlsyuMsRxVTosKNqxbGSo61qbrllHxWete22M/wDl5Rf+Gb3zHZUJQHt3oOLSb23nQLFktjCsua9d/ZhIMYoJ9OIkymR9Kqf0Tf5Mbc6TcqVaO3C4HMkJwPyNG6ZYz8Cb1f8Axwa1qWeceYcke9SGFF7UvNX/ADVcdvsAGMVHPGAOcUbcuFzVHqF5sUjPNKexfSqms4EuywALO3J9qtNV1lbDTVghcRO3pDHtnvQGmKbvUU3/AHFOTWi1HTLC+vbVJ49yjOcf51V5L7TJeegltY2Nj4fl8m4S5d13PKOdxPesb4k8kXEUcH7kY3cdzzW3vtNt9OjnS2yISVAHYHP+ledalN+0XksvZmOPpTx7vS369AyMU0jin0xuvGK1ZLfwUMeL9H/jI/6hSp3gof3v0Yn/AN3H+tKtM/FZbBo/UcVG0fPSp2b1E1zOa5GgbyzXPLoimmgBmiFRGPBopqYcZ5pykD0mXZPLETja54/Gry6lK2pZTxis6CINWY9pACP0q11O48nTJX4zt4+tFnsZvpa+Erfer3DDknAq5un+057d6z/hfXbMWKHeoIHIzzmpL3xRpqS7HmVW+TUWXrSWSLuC4UcZoknPPvWUTV4rm6RLRvMJ59PYVpIZDsG4HNKxU1093Cj2oO4uQualuHG081S3spGachWob+74JzWau5mkkNH3cpOaqZm2knNaZjHVWeky+XIAv3icCtXYQSRLJcSyeZLL9xMYCCvN7PXRY6nG3leaBxjPQmtJdeLy8OLeAq+OrHgUtZvTxqcS+LNQaJPK84M5BwijAX3P1rDPRN1M8ztJIxZycknvQpq8zkRb2o2PFMpznioz8VaV54Jz/a7Rx/3cf60q54IP97dI/i4/1pVpn4rLZvjcce9MYg0xnO40wua5Gh+7BrhIqFm5rhfjimTskmKi8yoZHyc00NzT4XUGpHa0M4z6Wwfoaj1m6M1iEUn5oi5UTQtGe4/KqWad/JKKpLg4x805E1XWsM8suyAOWPZa1Wh+Do7zMuoFw3/KDVJptxqUEhlt7ViR1AFaK113VZ8LDp8xb4GBmnrv4M8/Wv0fRrHSomW2iA3dSeSfxo2UgDismuta1b5N3pshUdSuCfyFH2etR3aYCsjDqrqQayub9reanyLCeUKDVPfSjk1Pc3Ge9Ud/cgZ5pyJ1Q15KASAapr24Coeafd3XXnFUNzcNPKI16E1tIwtPsk33m856E1Zk+1D2yBHIPUAVO1F+iI5G+ahJpznmompg1uab3rprh56UBeeCh/e7SP4uP9aVLwSf726R/Fx/rSrTKo1Un3j9ahYjNTy43HPvQzkVyxdcLeqmM4ApjPUTvTImYc0zPNR7+a7u4pxPT8/NU+qIYLgSgeiTr9asjJzVdrd3FDabXGWY+kf504V+OWmo3lu+bYAk9OKtYNa1gctZtj/mVTQnhy5tiQ0gUntmtrZajbDAwuKWrP8AFZ9/qptdRuJgC8LI3fdREshYh2+971ZXVxayKSFXPxVPd3MSKTkfWpi6EubplGc1SXt2cnmuanqsKEgMM+1Z+a9ed+OBWmYyukl5clyQp5qTSLQySGVx06VBBAXbnvWgtIRDak+wqrfSZOquORTdTJn1Z4qdjkVTzs0d4ZBnrkVZpIHQMvQ0WCU1+tRmnt1qM8UQ3Cabzmun3ppPNAXvgn/F2kfxcf60qXgj/F2kfxcf60q0z8VGpnPqNBSNzRFw/qNByNzkVzSKtMkeoXfilK1QO1Unpbua6W4rkUbyttRSx+KsotL2QedPknOAOwoHFNNMsSl3YAD3rK6ldPdTl24HQDPQVqNZgVy7MwAX93uPwrHvndzV5Z7TWl3JbglWPxVlBq9yUJRs4681SDHWnxyGNgy8e9VYmasXb67egdf50FPqd5ccSStj2FcRllXIxn2rjJU8iu2g2DF+ck1daZpxcB3BwagsbffMC49NaZWijiGzFFozkKlusbYAxRdxhLNifamW6mR84713WH2W5UDrULZS9A3IR7GnWUpD7D0boPmuXwx5R9xQzHBBU4IPBrT8Z/q1Y1GTRthFDqUShH2TngqfeormxngYq8ZOO4qerCE810CuNkNg8V0e1Ml74I/xbpHP/q4/1pUvBH+LdI/i4/1pVpn4vK9nb1H60JI1Ezj1n61LZ6XNeZ/cX3YVh8P2qiGdgqjJPQCrWz0UHy2umOW//kByRVvZaZZWTB3dpJPf/Si5o42y5IGRjg849qi6/wAVM/6iW2t7YKsMQjPQDHf5qC5DSqiIUHJBG7H44/zowjdtG3Cle560HcMsTxpGGBYc852mpVVHq+neRHcFSE3LySck/hXmku7nivUNWSQW00k0nqVTjA7YrzkoCeR9M1tisP6QFn4pAFqJMQDcgDNOWFRWnWXA8btG+Rzj+dX+laedQ2un3T2qn2jkYq/8J6lBp0zQ3TbY3I2segPsanXzqs/fa+GheXb+nrigBp08TkMDjNb22Ec0YKlSCM5qK5sVPIwaym3R4MzZ2zKMlcVV68d0gUVr3hCIeBWR1j1XXGMU83tTqcjOasNssSey5zQLHBGaL1STddHHIX00CxO74PStowv0Vp11+zXauemef9a9B066truEgrl8cHHUe9eaAjOOM+1X/h3UWRhAzcDlT7VO89XjXPTSX2ixXOWVNhHcCqC50e4hbCDeO2K1NpdvPnBGehXvUsP/ABMsvp6Z96zlsaclUXg23ki8W6OXRlxdxjkf9VKtroSJJrmnNsX0zr+eaVbfz12DnDrLShH9rcKGYnCr1/OrBtsIIjBY5w2O1J42WHcJXbHUD9KGa4klkwrYGeN3B+lcn1r6iZ1jjfhQT1bPPFCyuGUNIvlq2MAfPepmaS3XDYcEdB2/Go5JHkiJjAwR6fVj8qcFQ3jmUYiVHTPG04oGYSWMeC5kUkZJ5I56UfNIQqxlVRydwAzyfbihb4iUSIwIYYyVGRntxTiartQYy2siMAIwhCsTzXnDcEYGOa3upeals0kYB8oNuBYjPHWsBtG3IB+prXDHbk8vqHAp6+oA4P41GcEfdyc1IWBbYOB3I7VbNxjzkkAVE53kEdParvSNE/bB5lwjCErlFHG75qqvrf8AZriSEFvQ2BuGDRDsre+AdXNxaG1lfMsHTPde35VsHlUr1FeHWt3PZXCz20rRyKeor0Tw74lj1ZBDNiO6A5HZ/kf6VlvHPbbG+zjQygEH3rI6hD5l3IRwFBY1q4gWDc1ndSljt7O/kc+orsT5JqcnpgJftJzk/eOaic7coDz2qSYclhxiprPTnudruwVW6Z6V0OcClvJIGdVJUYyafBI8T55BByDWmsbSK3i2KMFuct70Be2CT75LdTuBOR70vI/Hix0y7a7AMRIdRzjsavrO5WV0X1KejZ96xGk3D2V8m4kI3patItyI7nzBzgdz1qNRea2+gLjWNP5/9QufzpUD4SlZ9c08uGwZ169Ac0qr+U9NBsl24XIYZ6E57fFCM0MpKnOcH1Cq2zu8SshXKnJB29KMs7nJLBcAcYK96x4fejneIxjeeFG193tUSyIHLKz7l4C9cAdxUM5Z0LLuJGAwC9QaUTyQtyd2fSrBeKUg6KkbDrIznuS3JA/+J4qpaSUTlGcOjtkMByT7e1HS3LK2xonO84PHH/1QwVQzKN5AU4XduOfxpwVXavIYrG42bR6CCDnjI/8AusLcEhVBOTWu8SybrM5yHG3KisfOcuMdccVrj4x2ap5GDg+57VbaNpbXZEsqfYDoCcbz/pTND04XUgknDG3X2GdxrXvDEkIjTIBAwcbcUXXBnP6ghVElbMo2EbVjGMjHNVmtaXHdASQOzTAfe9x81ZwQRj0lN5bJ3MOo+KQnVWaJQGYnBDdvj4qZVWdYefT7uFmV4HOOCQMioYpJLeVJYmZHQ5DDsa3AmWSTy9rYBOMdfzoPUrK3vBkxqr8neox8fjV+X+o8f8aLwtrker2To5VLuMetR+98is54skMc6Qk9i5/Ss3DNc6ZfB4yUlib/AH+FFa/qg1O8NyilQyBQvscc/wA80pjlVd9yrpG3yrGO5rWiLyowCgbau3jtWUsELXMXGfWK107FTu3k7sZGOlPScuKheKQFgFAHfvUIjO18kknofmlDKg3qq7ccjPP41xHcAhgMsO1StXapAgTeg9Wck0o5pb2SOJMAAAsRUrwPKrIcn/pFM0gNBdvDIO3Wq/E/r0DwqduraXGo3fbp6vbmlVT4Rkk/tRpQ8zKG6QY/GlVfznppDYyyTkKpKgYAB5/nRlrPKxZXYKq8cnJoFnjSPKnDdfmo0uWjTcSBjru4rHnS7xZ/tEkNwvnMoxxtQEZFSTsY3O0HBO4puwTmhCzu2fMKkjJ7/rQ/mM8m64X7uQCP1+aXD6sHleRhvC5PAzwBXW2/bJECNq4wP3v58/nQUbLNcrvlVgOVGevyakuWYSKUkbGQWA/e/lQOqbWpRJYOHADIBj3YA96y8cTTy7E6t3PQVr763W5tJGBXfIp4UdKC0G1EUOXRmlZjuVcEgdO9XLyM7O0y0bU7GPm3WeMDaGQ0ZZamLq4SGTzY5c4COCecUfcDykJTA2+kDg/TNQr5svlS4QOq+tgvNL6rnE0boo2lmDk4IHNRNHlncDbIwO5hnBB45+akVY4mJQbmU+/X4prnY/oGNxydp4HFENFOk2VaMFUib2wcYqV4/NiBPKEZA9qb+0bowQCfcgdc96iSSUMVyvABUY6g96ZKbxBYbl81XUvGMMAOSPeqYWM5txcFfswR35Ge9a2eFWkwsasXHJz2rNaiZYpBHklAMKPgVUt+I1P0zTwP2yFSQQXBPtWguhvBx+63PPT6VQ6Ypa+i24yDnkVe3ch89RjheMDv70tfTz8OkKoMNHy/pz7VG7Rrt9RKlRgnnNdR2YnK8HPU5/2aiDGVCoAz7kUlOFyk24j7/t7VPKiNcJJjDAYNBupjZVc4xwD71YHnaFZSWHHbFMLbwiVPijSimdoukBP40qi8KTpH4l0aAffa9jz+dKtMfFQJO0oJPp2bu/U0mmilVRJH9oMce3zUE5TcQxBwxIxmhGn+2Db9isTwetZcR1bwTujfYMGYkqM44qKWbLidW4lBUndwre1V73FqFwxG7HbnkfSunyWg2xjMBGWJ42nNHD6K/amRlUn0Zwuznn5NFGWHfw7suAQwONpqozBsUFhtUg9OCcjqKMhaKE+Ym3zMYLBfnPFLglWNxMP2WMPIVZiMngdaCFxGQZVdQEOGIbAI9zSuBFciNm3AjkgDgd6XmQWybBuYH7u1eMUA+3u1ZwWGNzHBznOP8qJhuBMzkIV6cnp16gVUS3LWd5ELhSbeQZDe3uKtLGVbgbF2dScsOoFAlIArMInKsTncwOP9mnSxxo5jBwSMADk5P+xUczJKwDgDb+/nOeeKczfZgHa2wFie+aYQwTOjiIBkUnGc124KgejIfkAE9655yuyyrGBxyG6k0wKMuU9UvNAJMvudm2tGMHHQ/FAalDHPaeZHgOozgjn5GaNVmaInIORjOOlDugWM7eh449veiFVTo0RlvgykqEGTireWRBNn0nI/I/NA2EPk3kww2AuQcY4qVs7nCgNkcg1V90p6iYSckOCFHAx81wbCoZc4/wCXpTfNJCsFKndjH0riK28jkgfyqTSF0MflycqvP0pyusgd0yEQcVA7DchwRkVFf3aw2/lqgBc4Bp8C08ESG48caSxHCXK0qk8AosXinRwfvNcpn60q1z8Vk14i8TiLlsc57c0HJp4ILH1OOCxHAqxgmjDuwOAF4A570PcKZQiy52E/unv81ilTvbm3lJbK7eQSMCiY5PO2mQDJ6gDI/wD2rWSESlgFDqB1PfAqunt5t7eUCgY8N2Bp96OcVuoB7e5klT/hyHIBHQ0PY3somVJskMMgZxRsyOyG2k9QYZVh71SQeb+2BSp3g4waqTsRbytXZMzs8YSTDfvKcjHzRPDRH0jPODnqar4ZTb2+1XBdxnA/SioX3rGrnZgcqO54qOLcZI7q1kjlfL54z/viq5GuNKuEScM0J4Bz1HxVhKjLLujA5HBzRFzCZbZEmjLDoWHanCqPYsyedC5MOQdmegFSxldxdzwDnJPf2ql3S6bcHywWjz0arKwu0uZC52qhXaynHX3HtRYJUlwwWYFUxnuvQVxGlUGMn0nuO5+KW/ChAo2g8DrUfnPKHdQc9qDKCQ5dJCUBPBA609mXKbhzyBn9Kh8zzMFfvL6eT/OnNlGj8wg8biM8igGtgGQ5IqBvMAOAABz1zk1O6KWO0kr1FRxysE542dzQHS+4gNkcAA+1JQ2wkMCAemaYHaY98D46U3IZwB+594DvQDt6kjIJ45oFw91e8jIXnFFtMIYmkYZGCBn3oG1lIf0KTk84FVCrYeC1VvFWkN7XK4x70q54KkH9q9JXHW6XFKqx8aRW2kqTlwoAOOlDXElwGdsHAYgbP86Dt5hDcMSTj4q8t3Lwb4m9OemOSPbis7ET2qf2y5cgLIseMBiQefrUyTyeUqNMoJPKgEHNWElpAVeaIMARkBuKAnijgVpEjkJB9Z6AUAyQbkjDNg54wM5Oc9az80Oy/cFyM85xVnNepn0Kw54xQeVe5LypnP51U9IvsdZxLKseXJKjqAaMZC+TGzHKsqt0wfxqG3xHEWWPliAfVRcBdZVDYUbSDj6VKjrUmNUDEupwRxUiO/mKVwVySVJIP/5UZBaAtHGSwbPp69q5bAzh/MwPfJ6D3pGm2SSxvukAYnknH4UHdacjr5kbbWx94dD9RViiekhSCVHAAyKHUuzHecAcDHenBwHa3JZZI5iqSDv1/KiYHOCrISF6k9jTZ7GOQFI8hl5R1oZJpY5HguMpIRwx6H5oIQCVOVPDHjsaaeoO4bh79xUe45WINkD97FOePZJvzlj2oNxHVU2jJPJ69qjYFlxu9HfjmpyF2L6TnvjtULHOOxz+dMnIV3OQwbHY/FJQu9zklT3FcOVbDZOB2rnnAAnGNvIP6Cg0d6Q0kcYztzkjvTZGdI3VeF9xxQw3zSmR85NFEfYuuCc8DvT4le+A3YeLtGDHOblKVc8Bq48Y6KpAGLhSfelV4+NMqGQDzOnerLSiRA+CRyOlKlWekZXNsB5UfH7tVt5zcSA8gjkH6UqVTFUFaRobhsopx8VFqahbptoA47ClSq0J4uWTPNTWoDXDBgCMDg/hSpVKh0YAyBwMdvwqvgA3gY43GlSoNaMAEcgAHnkVBdDGce/+VKlQExAVCFGAPaqnVwNkbY5z1pUqcF+JEA8leB92nXIHl5pUqCOx6I/kUIQN+McbqVKgOED18dq5KB+wx8ClSpwUPEowvA6+1FoBheB2/WlSp0otPBf+OtM/jV/zpUqVVn4vL//Z"/>
          <p:cNvSpPr>
            <a:spLocks noChangeAspect="1" noChangeArrowheads="1"/>
          </p:cNvSpPr>
          <p:nvPr/>
        </p:nvSpPr>
        <p:spPr bwMode="auto">
          <a:xfrm>
            <a:off x="63500" y="-1260475"/>
            <a:ext cx="1752600" cy="2609850"/>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2054" name="AutoShape 6" descr="data:image/jpeg;base64,/9j/4AAQSkZJRgABAQAAAQABAAD/2wBDAAkGBwgHBgkIBwgKCgkLDRYPDQwMDRsUFRAWIB0iIiAdHx8kKDQsJCYxJx8fLT0tMTU3Ojo6Iys/RD84QzQ5Ojf/2wBDAQoKCg0MDRoPDxo3JR8lNzc3Nzc3Nzc3Nzc3Nzc3Nzc3Nzc3Nzc3Nzc3Nzc3Nzc3Nzc3Nzc3Nzc3Nzc3Nzc3Nzf/wAARCAESALgDASIAAhEBAxEB/8QAGwAAAQUBAQAAAAAAAAAAAAAABAACAwUGAQf/xABAEAACAQMDAgUBBQUGBAcBAAABAgMABBEFEiExQQYTIlFhcSMygZGxFEJ0obIWJjbB0fAzUmJkFTREVILh8UP/xAAYAQADAQEAAAAAAAAAAAAAAAAAAQIDBP/EAB8RAQEBAQADAQEBAQEAAAAAAAABAhESITFBA1ETIv/aAAwDAQACEQMRAD8AxM//ABG+pqE1LL/xG+pqKsusuOH4qMipDXMGn1KMjHXmnDgVxuvzXQMigO4rgBpwB4xVxp+jyTIJZTsj+RyaXTk6qY4Hc+kZqVrCfcAI2ORnpWstLS3iGYEV2B6kZzRqptGFXrwQT0qbtUwwxsLhcZjIzUi2MuzIUlutbOQLCCgiXB68U0zwRHcUU7hxx0o8z8GMW0uHB+zxgd+tQtDIudyMPnFbldUtiNrQqCO2OtPaawnQeZGoB6UedHhHnxyrYwa5u56VsbrSbRg4TaMdutUN/YeQ+AB8cU5rqbnitAyeaXeuyAxnDDHPFc9JBweapLhBPSuFaR5PzSH50dNxjkc9qaDinH461zgUBeeCcHxZo/zeRf1ClXPBH+LtH/jYv6hSq8qgOVftG+pqIjFESjLt9agYVkRnfmu4NO20sUEYy964BzT8e9dC0AZp9puPmyDKjkDPWrWTVEA2MhLA4IXiqtptqoCxAVfSF96DuPMZ8vye2amzqu8aKC+ti7MCYiBnB711ddi3Mn30x1Pes95bSIuGz8d6ngtO+M0ch9q/j1lAMAZDHpjOKZLcCZSSAuTVfFbSDH2Z+oqytdPmc4Ckj2NL1D90N5ZLAqMc9ake1k25APPzWit9IAQFh+FT/wDhyxjHal5K8azCmaJd2fTjvVde3gLFpckntWrmtolZhIuAehqi1IwRyFcY78US9TYzNzHNPmQKR2HFAjdEeetXFzIjEqBQDxCTITr2+a1lZWEjB1yKWOagtiRKUbg0VjminDD9a5ikwx0pDFAXfgj/ABfo38ZF/UKVO8Egf2v0bGf/ADkX9QpVeV5CSD1t9ajK8UQ6+tue9MIrJKLFLHxUm3vXMUAzbXduKeBiltzQApjknu1jTJzgCtNH4ckdF2gZA6nvQnhu087VHlYArGcD616PbQgIOO1RvXGmMdZK18LSnlyi/GM1aRaAqYHHHXitEEweBXSue1R5VpMSKy30qGMDjNFx20a9FAogA+1OVD3FT1fERjAGF6VBKhPWi2OBQsrZ6HigVU6kgMTZGRWC1DzprhlXJCnFehX3MTCsHrlybJm2YG49a0wx/orJ7aVckgjH8q5+zsg3HgjmoJdXkdssO44qOfUyX2r0xWvKx7Es6Ausp6j73zSyOooYXRZWU+1TW/qjz7Uw6RTSMVJ278Ux+KRrzwOf73aP/GR/1ClTfBGP7X6Nj/3kX9QpVpj4rLjr6z9abtqVxlz9a4FOaxBmyuFMVPtrjLQQfFOUDvT9vxTgue1AWvhYqqsc8s5Jrc2knpGDXnnh52Ukf9Rre2Clo1INZ7+tv530sCRmuKTnNM27fvdKeigtWbVKqjFTBQBTFHHOKl4xxSMLKMnFCSocE0fKDwaCmJ5qomqi+baPf4rE+J7RnG7gqT+VbS/I5BzzWeu41lG2QFlPt2rTF4x37YCdGU5OCPpUD8DNX2rWu0EqOM8/61Syx7eCTmt5eueziMPgcijbWUsBjpjmgSoGeuKPsIiIzIeh4FO/Bn6nzTTTitNIqFrvwSf74aN/GRf1ClS8Egf2v0Y/95F/UKVaZ+LyIZfWce9c2YNECMmQ8d6e0XHSsCDbO9LZRSREipBBimAPl/FPWLiijFjtS29qXT4i0aLy5WVuCGOK2enSjgZry68u7m2vpNrnhupPWrnT/ExiUebzz1qdZtPO5HpTuCoxz712FhkCqTSdXivlG1wTjpRd5eC1Xcaz5+Nu/q4ZgOldV17k4rEX3i8QAiMbmFV0XjKd29S4HxTmKV/pI9EnYe9ASt+VZ218SmZAGyT7EVYrqMcyA5wfajxsHlKfPGkpwR09qBurRETcD0o5Dv5Gaiv1JgYDqRQVjC6029tqgcmqG8UFiwx+VWmoJIZ9gyXDYIq90Hwg9/E8s3pzkLuzgfJreWSMPG6vIwiR7pQi85PFW4QIgUDgDFaa90zw9oUnkeRc6jdKPtXjbCx/lVNqEcKSBrbd5Mi7l3dR8UeXR4+IDAxUZXnipSKY3TFAW/gr/F+jD/vI/wCoUq74IGPF+j/xkf8AVSrXHw8ruOEbjxT/ACPiijHtY/Wltrm6viARAdqW0YqYrTSKBwO6+1MK/FTMDnpXAKCZLVbd571wg6tjNPstBuWkO8KFA65+9WmsrRJmZ9oLFjzV5DZRpEGxzTu+FMd9sr4Wtrm31tYCrKDnPtXoGr2IlsyuMsRxVTosKNqxbGSo61qbrllHxWete22M/wDl5Rf+Gb3zHZUJQHt3oOLSb23nQLFktjCsua9d/ZhIMYoJ9OIkymR9Kqf0Tf5Mbc6TcqVaO3C4HMkJwPyNG6ZYz8Cb1f8Axwa1qWeceYcke9SGFF7UvNX/ADVcdvsAGMVHPGAOcUbcuFzVHqF5sUjPNKexfSqms4EuywALO3J9qtNV1lbDTVghcRO3pDHtnvQGmKbvUU3/AHFOTWi1HTLC+vbVJ49yjOcf51V5L7TJeegltY2Nj4fl8m4S5d13PKOdxPesb4k8kXEUcH7kY3cdzzW3vtNt9OjnS2yISVAHYHP+ledalN+0XksvZmOPpTx7vS369AyMU0jin0xuvGK1ZLfwUMeL9H/jI/6hSp3gof3v0Yn/AN3H+tKtM/FZbBo/UcVG0fPSp2b1E1zOa5GgbyzXPLoimmgBmiFRGPBopqYcZ5pykD0mXZPLETja54/Gry6lK2pZTxis6CINWY9pACP0q11O48nTJX4zt4+tFnsZvpa+Erfer3DDknAq5un+057d6z/hfXbMWKHeoIHIzzmpL3xRpqS7HmVW+TUWXrSWSLuC4UcZoknPPvWUTV4rm6RLRvMJ59PYVpIZDsG4HNKxU1093Cj2oO4uQualuHG081S3spGachWob+74JzWau5mkkNH3cpOaqZm2knNaZjHVWeky+XIAv3icCtXYQSRLJcSyeZLL9xMYCCvN7PXRY6nG3leaBxjPQmtJdeLy8OLeAq+OrHgUtZvTxqcS+LNQaJPK84M5BwijAX3P1rDPRN1M8ztJIxZycknvQpq8zkRb2o2PFMpznioz8VaV54Jz/a7Rx/3cf60q54IP97dI/i4/1pVpn4rLZvjcce9MYg0xnO40wua5Gh+7BrhIqFm5rhfjimTskmKi8yoZHyc00NzT4XUGpHa0M4z6Wwfoaj1m6M1iEUn5oi5UTQtGe4/KqWad/JKKpLg4x805E1XWsM8suyAOWPZa1Wh+Do7zMuoFw3/KDVJptxqUEhlt7ViR1AFaK113VZ8LDp8xb4GBmnrv4M8/Wv0fRrHSomW2iA3dSeSfxo2UgDismuta1b5N3pshUdSuCfyFH2etR3aYCsjDqrqQayub9reanyLCeUKDVPfSjk1Pc3Ge9Ud/cgZ5pyJ1Q15KASAapr24Coeafd3XXnFUNzcNPKI16E1tIwtPsk33m856E1Zk+1D2yBHIPUAVO1F+iI5G+ahJpznmompg1uab3rprh56UBeeCh/e7SP4uP9aVLwSf726R/Fx/rSrTKo1Un3j9ahYjNTy43HPvQzkVyxdcLeqmM4ApjPUTvTImYc0zPNR7+a7u4pxPT8/NU+qIYLgSgeiTr9asjJzVdrd3FDabXGWY+kf504V+OWmo3lu+bYAk9OKtYNa1gctZtj/mVTQnhy5tiQ0gUntmtrZajbDAwuKWrP8AFZ9/qptdRuJgC8LI3fdREshYh2+971ZXVxayKSFXPxVPd3MSKTkfWpi6EubplGc1SXt2cnmuanqsKEgMM+1Z+a9ed+OBWmYyukl5clyQp5qTSLQySGVx06VBBAXbnvWgtIRDak+wqrfSZOquORTdTJn1Z4qdjkVTzs0d4ZBnrkVZpIHQMvQ0WCU1+tRmnt1qM8UQ3Cabzmun3ppPNAXvgn/F2kfxcf60qXgj/F2kfxcf60q0z8VGpnPqNBSNzRFw/qNByNzkVzSKtMkeoXfilK1QO1Unpbua6W4rkUbyttRSx+KsotL2QedPknOAOwoHFNNMsSl3YAD3rK6ldPdTl24HQDPQVqNZgVy7MwAX93uPwrHvndzV5Z7TWl3JbglWPxVlBq9yUJRs4681SDHWnxyGNgy8e9VYmasXb67egdf50FPqd5ccSStj2FcRllXIxn2rjJU8iu2g2DF+ck1daZpxcB3BwagsbffMC49NaZWijiGzFFozkKlusbYAxRdxhLNifamW6mR84713WH2W5UDrULZS9A3IR7GnWUpD7D0boPmuXwx5R9xQzHBBU4IPBrT8Z/q1Y1GTRthFDqUShH2TngqfeormxngYq8ZOO4qerCE810CuNkNg8V0e1Ml74I/xbpHP/q4/1pUvBH+LdI/i4/1pVpn4vK9nb1H60JI1Ezj1n61LZ6XNeZ/cX3YVh8P2qiGdgqjJPQCrWz0UHy2umOW//kByRVvZaZZWTB3dpJPf/Si5o42y5IGRjg849qi6/wAVM/6iW2t7YKsMQjPQDHf5qC5DSqiIUHJBG7H44/zowjdtG3Cle560HcMsTxpGGBYc852mpVVHq+neRHcFSE3LySck/hXmku7nivUNWSQW00k0nqVTjA7YrzkoCeR9M1tisP6QFn4pAFqJMQDcgDNOWFRWnWXA8btG+Rzj+dX+laedQ2un3T2qn2jkYq/8J6lBp0zQ3TbY3I2segPsanXzqs/fa+GheXb+nrigBp08TkMDjNb22Ec0YKlSCM5qK5sVPIwaym3R4MzZ2zKMlcVV68d0gUVr3hCIeBWR1j1XXGMU83tTqcjOasNssSey5zQLHBGaL1STddHHIX00CxO74PStowv0Vp11+zXauemef9a9B066truEgrl8cHHUe9eaAjOOM+1X/h3UWRhAzcDlT7VO89XjXPTSX2ixXOWVNhHcCqC50e4hbCDeO2K1NpdvPnBGehXvUsP/ABMsvp6Z96zlsaclUXg23ki8W6OXRlxdxjkf9VKtroSJJrmnNsX0zr+eaVbfz12DnDrLShH9rcKGYnCr1/OrBtsIIjBY5w2O1J42WHcJXbHUD9KGa4klkwrYGeN3B+lcn1r6iZ1jjfhQT1bPPFCyuGUNIvlq2MAfPepmaS3XDYcEdB2/Go5JHkiJjAwR6fVj8qcFQ3jmUYiVHTPG04oGYSWMeC5kUkZJ5I56UfNIQqxlVRydwAzyfbihb4iUSIwIYYyVGRntxTiartQYy2siMAIwhCsTzXnDcEYGOa3upeals0kYB8oNuBYjPHWsBtG3IB+prXDHbk8vqHAp6+oA4P41GcEfdyc1IWBbYOB3I7VbNxjzkkAVE53kEdParvSNE/bB5lwjCErlFHG75qqvrf8AZriSEFvQ2BuGDRDsre+AdXNxaG1lfMsHTPde35VsHlUr1FeHWt3PZXCz20rRyKeor0Tw74lj1ZBDNiO6A5HZ/kf6VlvHPbbG+zjQygEH3rI6hD5l3IRwFBY1q4gWDc1ndSljt7O/kc+orsT5JqcnpgJftJzk/eOaic7coDz2qSYclhxiprPTnudruwVW6Z6V0OcClvJIGdVJUYyafBI8T55BByDWmsbSK3i2KMFuct70Be2CT75LdTuBOR70vI/Hix0y7a7AMRIdRzjsavrO5WV0X1KejZ96xGk3D2V8m4kI3patItyI7nzBzgdz1qNRea2+gLjWNP5/9QufzpUD4SlZ9c08uGwZ169Ac0qr+U9NBsl24XIYZ6E57fFCM0MpKnOcH1Cq2zu8SshXKnJB29KMs7nJLBcAcYK96x4fejneIxjeeFG193tUSyIHLKz7l4C9cAdxUM5Z0LLuJGAwC9QaUTyQtyd2fSrBeKUg6KkbDrIznuS3JA/+J4qpaSUTlGcOjtkMByT7e1HS3LK2xonO84PHH/1QwVQzKN5AU4XduOfxpwVXavIYrG42bR6CCDnjI/8AusLcEhVBOTWu8SybrM5yHG3KisfOcuMdccVrj4x2ap5GDg+57VbaNpbXZEsqfYDoCcbz/pTND04XUgknDG3X2GdxrXvDEkIjTIBAwcbcUXXBnP6ghVElbMo2EbVjGMjHNVmtaXHdASQOzTAfe9x81ZwQRj0lN5bJ3MOo+KQnVWaJQGYnBDdvj4qZVWdYefT7uFmV4HOOCQMioYpJLeVJYmZHQ5DDsa3AmWSTy9rYBOMdfzoPUrK3vBkxqr8neox8fjV+X+o8f8aLwtrker2To5VLuMetR+98is54skMc6Qk9i5/Ss3DNc6ZfB4yUlib/AH+FFa/qg1O8NyilQyBQvscc/wA80pjlVd9yrpG3yrGO5rWiLyowCgbau3jtWUsELXMXGfWK107FTu3k7sZGOlPScuKheKQFgFAHfvUIjO18kknofmlDKg3qq7ccjPP41xHcAhgMsO1StXapAgTeg9Wck0o5pb2SOJMAAAsRUrwPKrIcn/pFM0gNBdvDIO3Wq/E/r0DwqduraXGo3fbp6vbmlVT4Rkk/tRpQ8zKG6QY/GlVfznppDYyyTkKpKgYAB5/nRlrPKxZXYKq8cnJoFnjSPKnDdfmo0uWjTcSBjru4rHnS7xZ/tEkNwvnMoxxtQEZFSTsY3O0HBO4puwTmhCzu2fMKkjJ7/rQ/mM8m64X7uQCP1+aXD6sHleRhvC5PAzwBXW2/bJECNq4wP3v58/nQUbLNcrvlVgOVGevyakuWYSKUkbGQWA/e/lQOqbWpRJYOHADIBj3YA96y8cTTy7E6t3PQVr763W5tJGBXfIp4UdKC0G1EUOXRmlZjuVcEgdO9XLyM7O0y0bU7GPm3WeMDaGQ0ZZamLq4SGTzY5c4COCecUfcDykJTA2+kDg/TNQr5svlS4QOq+tgvNL6rnE0boo2lmDk4IHNRNHlncDbIwO5hnBB45+akVY4mJQbmU+/X4prnY/oGNxydp4HFENFOk2VaMFUib2wcYqV4/NiBPKEZA9qb+0bowQCfcgdc96iSSUMVyvABUY6g96ZKbxBYbl81XUvGMMAOSPeqYWM5txcFfswR35Ge9a2eFWkwsasXHJz2rNaiZYpBHklAMKPgVUt+I1P0zTwP2yFSQQXBPtWguhvBx+63PPT6VQ6Ypa+i24yDnkVe3ch89RjheMDv70tfTz8OkKoMNHy/pz7VG7Rrt9RKlRgnnNdR2YnK8HPU5/2aiDGVCoAz7kUlOFyk24j7/t7VPKiNcJJjDAYNBupjZVc4xwD71YHnaFZSWHHbFMLbwiVPijSimdoukBP40qi8KTpH4l0aAffa9jz+dKtMfFQJO0oJPp2bu/U0mmilVRJH9oMce3zUE5TcQxBwxIxmhGn+2Db9isTwetZcR1bwTujfYMGYkqM44qKWbLidW4lBUndwre1V73FqFwxG7HbnkfSunyWg2xjMBGWJ42nNHD6K/amRlUn0Zwuznn5NFGWHfw7suAQwONpqozBsUFhtUg9OCcjqKMhaKE+Ym3zMYLBfnPFLglWNxMP2WMPIVZiMngdaCFxGQZVdQEOGIbAI9zSuBFciNm3AjkgDgd6XmQWybBuYH7u1eMUA+3u1ZwWGNzHBznOP8qJhuBMzkIV6cnp16gVUS3LWd5ELhSbeQZDe3uKtLGVbgbF2dScsOoFAlIArMInKsTncwOP9mnSxxo5jBwSMADk5P+xUczJKwDgDb+/nOeeKczfZgHa2wFie+aYQwTOjiIBkUnGc124KgejIfkAE9655yuyyrGBxyG6k0wKMuU9UvNAJMvudm2tGMHHQ/FAalDHPaeZHgOozgjn5GaNVmaInIORjOOlDugWM7eh449veiFVTo0RlvgykqEGTireWRBNn0nI/I/NA2EPk3kww2AuQcY4qVs7nCgNkcg1V90p6iYSckOCFHAx81wbCoZc4/wCXpTfNJCsFKndjH0riK28jkgfyqTSF0MflycqvP0pyusgd0yEQcVA7DchwRkVFf3aw2/lqgBc4Bp8C08ESG48caSxHCXK0qk8AosXinRwfvNcpn60q1z8Vk14i8TiLlsc57c0HJp4ILH1OOCxHAqxgmjDuwOAF4A570PcKZQiy52E/unv81ilTvbm3lJbK7eQSMCiY5PO2mQDJ6gDI/wD2rWSESlgFDqB1PfAqunt5t7eUCgY8N2Bp96OcVuoB7e5klT/hyHIBHQ0PY3somVJskMMgZxRsyOyG2k9QYZVh71SQeb+2BSp3g4waqTsRbytXZMzs8YSTDfvKcjHzRPDRH0jPODnqar4ZTb2+1XBdxnA/SioX3rGrnZgcqO54qOLcZI7q1kjlfL54z/viq5GuNKuEScM0J4Bz1HxVhKjLLujA5HBzRFzCZbZEmjLDoWHanCqPYsyedC5MOQdmegFSxldxdzwDnJPf2ql3S6bcHywWjz0arKwu0uZC52qhXaynHX3HtRYJUlwwWYFUxnuvQVxGlUGMn0nuO5+KW/ChAo2g8DrUfnPKHdQc9qDKCQ5dJCUBPBA609mXKbhzyBn9Kh8zzMFfvL6eT/OnNlGj8wg8biM8igGtgGQ5IqBvMAOAABz1zk1O6KWO0kr1FRxysE542dzQHS+4gNkcAA+1JQ2wkMCAemaYHaY98D46U3IZwB+594DvQDt6kjIJ45oFw91e8jIXnFFtMIYmkYZGCBn3oG1lIf0KTk84FVCrYeC1VvFWkN7XK4x70q54KkH9q9JXHW6XFKqx8aRW2kqTlwoAOOlDXElwGdsHAYgbP86Dt5hDcMSTj4q8t3Lwb4m9OemOSPbis7ET2qf2y5cgLIseMBiQefrUyTyeUqNMoJPKgEHNWElpAVeaIMARkBuKAnijgVpEjkJB9Z6AUAyQbkjDNg54wM5Oc9az80Oy/cFyM85xVnNepn0Kw54xQeVe5LypnP51U9IvsdZxLKseXJKjqAaMZC+TGzHKsqt0wfxqG3xHEWWPliAfVRcBdZVDYUbSDj6VKjrUmNUDEupwRxUiO/mKVwVySVJIP/5UZBaAtHGSwbPp69q5bAzh/MwPfJ6D3pGm2SSxvukAYnknH4UHdacjr5kbbWx94dD9RViiekhSCVHAAyKHUuzHecAcDHenBwHa3JZZI5iqSDv1/KiYHOCrISF6k9jTZ7GOQFI8hl5R1oZJpY5HguMpIRwx6H5oIQCVOVPDHjsaaeoO4bh79xUe45WINkD97FOePZJvzlj2oNxHVU2jJPJ69qjYFlxu9HfjmpyF2L6TnvjtULHOOxz+dMnIV3OQwbHY/FJQu9zklT3FcOVbDZOB2rnnAAnGNvIP6Cg0d6Q0kcYztzkjvTZGdI3VeF9xxQw3zSmR85NFEfYuuCc8DvT4le+A3YeLtGDHOblKVc8Bq48Y6KpAGLhSfelV4+NMqGQDzOnerLSiRA+CRyOlKlWekZXNsB5UfH7tVt5zcSA8gjkH6UqVTFUFaRobhsopx8VFqahbptoA47ClSq0J4uWTPNTWoDXDBgCMDg/hSpVKh0YAyBwMdvwqvgA3gY43GlSoNaMAEcgAHnkVBdDGce/+VKlQExAVCFGAPaqnVwNkbY5z1pUqcF+JEA8leB92nXIHl5pUqCOx6I/kUIQN+McbqVKgOED18dq5KB+wx8ClSpwUPEowvA6+1FoBheB2/WlSp0otPBf+OtM/jV/zpUqVVn4vL//Z"/>
          <p:cNvSpPr>
            <a:spLocks noChangeAspect="1" noChangeArrowheads="1"/>
          </p:cNvSpPr>
          <p:nvPr/>
        </p:nvSpPr>
        <p:spPr bwMode="auto">
          <a:xfrm>
            <a:off x="63500" y="-985837"/>
            <a:ext cx="1371600" cy="2038351"/>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2056" name="Picture 8" descr="http://www.pomnikcieplinskiego.pl/j159/images/03.2009/l.cieplinski%2027.03.1944.small.jpg"/>
          <p:cNvPicPr>
            <a:picLocks noChangeAspect="1" noChangeArrowheads="1"/>
          </p:cNvPicPr>
          <p:nvPr/>
        </p:nvPicPr>
        <p:blipFill>
          <a:blip r:embed="rId8" cstate="print"/>
          <a:srcRect l="3452" r="6796" b="1582"/>
          <a:stretch>
            <a:fillRect/>
          </a:stretch>
        </p:blipFill>
        <p:spPr bwMode="auto">
          <a:xfrm>
            <a:off x="2699793" y="260650"/>
            <a:ext cx="3790643" cy="5904655"/>
          </a:xfrm>
          <a:prstGeom prst="rect">
            <a:avLst/>
          </a:prstGeom>
          <a:noFill/>
          <a:ln>
            <a:noFill/>
          </a:ln>
          <a:effectLst>
            <a:outerShdw blurRad="225425" dist="50800" dir="5220000" algn="ctr">
              <a:srgbClr val="000000">
                <a:alpha val="33000"/>
              </a:srgbClr>
            </a:outerShdw>
          </a:effectLst>
          <a:scene3d>
            <a:camera prst="perspectiveContrastingLeftFacing"/>
            <a:lightRig rig="harsh" dir="t">
              <a:rot lat="0" lon="0" rev="3000000"/>
            </a:lightRig>
          </a:scene3d>
          <a:sp3d extrusionH="254000" contourW="19050">
            <a:bevelT w="82550" h="44450" prst="angle"/>
            <a:bevelB w="82550" h="44450" prst="angle"/>
            <a:contourClr>
              <a:srgbClr val="FFFFFF"/>
            </a:contourClr>
          </a:sp3d>
        </p:spPr>
      </p:pic>
      <p:sp>
        <p:nvSpPr>
          <p:cNvPr id="12" name="Symbol zastępczy daty 11"/>
          <p:cNvSpPr>
            <a:spLocks noGrp="1"/>
          </p:cNvSpPr>
          <p:nvPr>
            <p:ph type="dt" sz="half" idx="10"/>
          </p:nvPr>
        </p:nvSpPr>
        <p:spPr/>
        <p:txBody>
          <a:bodyPr/>
          <a:lstStyle/>
          <a:p>
            <a:fld id="{8D57D4E0-82E6-49A3-96DF-42E19BDB865B}" type="datetime9">
              <a:rPr lang="pl-PL" smtClean="0"/>
              <a:pPr/>
              <a:t>2011-12-12 14:07:57</a:t>
            </a:fld>
            <a:endParaRPr lang="pl-PL"/>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nodePh="1">
                                  <p:stCondLst>
                                    <p:cond delay="0"/>
                                  </p:stCondLst>
                                  <p:endCondLst>
                                    <p:cond evt="begin" delay="0">
                                      <p:tn val="10"/>
                                    </p:cond>
                                  </p:endCondLst>
                                  <p:childTnLst>
                                    <p:set>
                                      <p:cBhvr>
                                        <p:cTn id="11" dur="1" fill="hold">
                                          <p:stCondLst>
                                            <p:cond delay="0"/>
                                          </p:stCondLst>
                                        </p:cTn>
                                        <p:tgtEl>
                                          <p:spTgt spid="2050"/>
                                        </p:tgtEl>
                                        <p:attrNameLst>
                                          <p:attrName>style.visibility</p:attrName>
                                        </p:attrNameLst>
                                      </p:cBhvr>
                                      <p:to>
                                        <p:strVal val="visible"/>
                                      </p:to>
                                    </p:set>
                                    <p:anim calcmode="lin" valueType="num">
                                      <p:cBhvr additive="base">
                                        <p:cTn id="12" dur="500" fill="hold"/>
                                        <p:tgtEl>
                                          <p:spTgt spid="2050"/>
                                        </p:tgtEl>
                                        <p:attrNameLst>
                                          <p:attrName>ppt_x</p:attrName>
                                        </p:attrNameLst>
                                      </p:cBhvr>
                                      <p:tavLst>
                                        <p:tav tm="0">
                                          <p:val>
                                            <p:strVal val="#ppt_x"/>
                                          </p:val>
                                        </p:tav>
                                        <p:tav tm="100000">
                                          <p:val>
                                            <p:strVal val="#ppt_x"/>
                                          </p:val>
                                        </p:tav>
                                      </p:tavLst>
                                    </p:anim>
                                    <p:anim calcmode="lin" valueType="num">
                                      <p:cBhvr additive="base">
                                        <p:cTn id="13" dur="500" fill="hold"/>
                                        <p:tgtEl>
                                          <p:spTgt spid="2050"/>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nodePh="1">
                                  <p:stCondLst>
                                    <p:cond delay="0"/>
                                  </p:stCondLst>
                                  <p:endCondLst>
                                    <p:cond evt="begin" delay="0">
                                      <p:tn val="15"/>
                                    </p:cond>
                                  </p:endCondLst>
                                  <p:childTnLst>
                                    <p:set>
                                      <p:cBhvr>
                                        <p:cTn id="16" dur="1" fill="hold">
                                          <p:stCondLst>
                                            <p:cond delay="0"/>
                                          </p:stCondLst>
                                        </p:cTn>
                                        <p:tgtEl>
                                          <p:spTgt spid="2052"/>
                                        </p:tgtEl>
                                        <p:attrNameLst>
                                          <p:attrName>style.visibility</p:attrName>
                                        </p:attrNameLst>
                                      </p:cBhvr>
                                      <p:to>
                                        <p:strVal val="visible"/>
                                      </p:to>
                                    </p:set>
                                    <p:anim calcmode="lin" valueType="num">
                                      <p:cBhvr additive="base">
                                        <p:cTn id="17" dur="500" fill="hold"/>
                                        <p:tgtEl>
                                          <p:spTgt spid="2052"/>
                                        </p:tgtEl>
                                        <p:attrNameLst>
                                          <p:attrName>ppt_x</p:attrName>
                                        </p:attrNameLst>
                                      </p:cBhvr>
                                      <p:tavLst>
                                        <p:tav tm="0">
                                          <p:val>
                                            <p:strVal val="#ppt_x"/>
                                          </p:val>
                                        </p:tav>
                                        <p:tav tm="100000">
                                          <p:val>
                                            <p:strVal val="#ppt_x"/>
                                          </p:val>
                                        </p:tav>
                                      </p:tavLst>
                                    </p:anim>
                                    <p:anim calcmode="lin" valueType="num">
                                      <p:cBhvr additive="base">
                                        <p:cTn id="18" dur="500" fill="hold"/>
                                        <p:tgtEl>
                                          <p:spTgt spid="205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nodePh="1">
                                  <p:stCondLst>
                                    <p:cond delay="0"/>
                                  </p:stCondLst>
                                  <p:endCondLst>
                                    <p:cond evt="begin" delay="0">
                                      <p:tn val="20"/>
                                    </p:cond>
                                  </p:endCondLst>
                                  <p:childTnLst>
                                    <p:set>
                                      <p:cBhvr>
                                        <p:cTn id="21" dur="1" fill="hold">
                                          <p:stCondLst>
                                            <p:cond delay="0"/>
                                          </p:stCondLst>
                                        </p:cTn>
                                        <p:tgtEl>
                                          <p:spTgt spid="2054"/>
                                        </p:tgtEl>
                                        <p:attrNameLst>
                                          <p:attrName>style.visibility</p:attrName>
                                        </p:attrNameLst>
                                      </p:cBhvr>
                                      <p:to>
                                        <p:strVal val="visible"/>
                                      </p:to>
                                    </p:set>
                                    <p:anim calcmode="lin" valueType="num">
                                      <p:cBhvr additive="base">
                                        <p:cTn id="22" dur="500" fill="hold"/>
                                        <p:tgtEl>
                                          <p:spTgt spid="2054"/>
                                        </p:tgtEl>
                                        <p:attrNameLst>
                                          <p:attrName>ppt_x</p:attrName>
                                        </p:attrNameLst>
                                      </p:cBhvr>
                                      <p:tavLst>
                                        <p:tav tm="0">
                                          <p:val>
                                            <p:strVal val="#ppt_x"/>
                                          </p:val>
                                        </p:tav>
                                        <p:tav tm="100000">
                                          <p:val>
                                            <p:strVal val="#ppt_x"/>
                                          </p:val>
                                        </p:tav>
                                      </p:tavLst>
                                    </p:anim>
                                    <p:anim calcmode="lin" valueType="num">
                                      <p:cBhvr additive="base">
                                        <p:cTn id="23" dur="500" fill="hold"/>
                                        <p:tgtEl>
                                          <p:spTgt spid="2054"/>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2056"/>
                                        </p:tgtEl>
                                        <p:attrNameLst>
                                          <p:attrName>style.visibility</p:attrName>
                                        </p:attrNameLst>
                                      </p:cBhvr>
                                      <p:to>
                                        <p:strVal val="visible"/>
                                      </p:to>
                                    </p:set>
                                    <p:anim calcmode="lin" valueType="num">
                                      <p:cBhvr additive="base">
                                        <p:cTn id="27" dur="500" fill="hold"/>
                                        <p:tgtEl>
                                          <p:spTgt spid="2056"/>
                                        </p:tgtEl>
                                        <p:attrNameLst>
                                          <p:attrName>ppt_x</p:attrName>
                                        </p:attrNameLst>
                                      </p:cBhvr>
                                      <p:tavLst>
                                        <p:tav tm="0">
                                          <p:val>
                                            <p:strVal val="#ppt_x"/>
                                          </p:val>
                                        </p:tav>
                                        <p:tav tm="100000">
                                          <p:val>
                                            <p:strVal val="#ppt_x"/>
                                          </p:val>
                                        </p:tav>
                                      </p:tavLst>
                                    </p:anim>
                                    <p:anim calcmode="lin" valueType="num">
                                      <p:cBhvr additive="base">
                                        <p:cTn id="28" dur="500" fill="hold"/>
                                        <p:tgtEl>
                                          <p:spTgt spid="2056"/>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500" fill="hold"/>
                                        <p:tgtEl>
                                          <p:spTgt spid="12"/>
                                        </p:tgtEl>
                                        <p:attrNameLst>
                                          <p:attrName>ppt_x</p:attrName>
                                        </p:attrNameLst>
                                      </p:cBhvr>
                                      <p:tavLst>
                                        <p:tav tm="0">
                                          <p:val>
                                            <p:strVal val="#ppt_x"/>
                                          </p:val>
                                        </p:tav>
                                        <p:tav tm="100000">
                                          <p:val>
                                            <p:strVal val="#ppt_x"/>
                                          </p:val>
                                        </p:tav>
                                      </p:tavLst>
                                    </p:anim>
                                    <p:anim calcmode="lin" valueType="num">
                                      <p:cBhvr additive="base">
                                        <p:cTn id="33" dur="500" fill="hold"/>
                                        <p:tgtEl>
                                          <p:spTgt spid="12"/>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13">
                                            <p:graphicEl>
                                              <a:dgm id="{90312232-6700-4C8A-B998-73EE9A48B9C9}"/>
                                            </p:graphicEl>
                                          </p:spTgt>
                                        </p:tgtEl>
                                        <p:attrNameLst>
                                          <p:attrName>style.visibility</p:attrName>
                                        </p:attrNameLst>
                                      </p:cBhvr>
                                      <p:to>
                                        <p:strVal val="visible"/>
                                      </p:to>
                                    </p:set>
                                    <p:anim calcmode="lin" valueType="num">
                                      <p:cBhvr additive="base">
                                        <p:cTn id="37" dur="500" fill="hold"/>
                                        <p:tgtEl>
                                          <p:spTgt spid="13">
                                            <p:graphicEl>
                                              <a:dgm id="{90312232-6700-4C8A-B998-73EE9A48B9C9}"/>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
                                            <p:graphicEl>
                                              <a:dgm id="{90312232-6700-4C8A-B998-73EE9A48B9C9}"/>
                                            </p:graphic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13">
                                            <p:graphicEl>
                                              <a:dgm id="{8363794F-98C4-4A5C-B9BA-F955BC869983}"/>
                                            </p:graphicEl>
                                          </p:spTgt>
                                        </p:tgtEl>
                                        <p:attrNameLst>
                                          <p:attrName>style.visibility</p:attrName>
                                        </p:attrNameLst>
                                      </p:cBhvr>
                                      <p:to>
                                        <p:strVal val="visible"/>
                                      </p:to>
                                    </p:set>
                                    <p:anim calcmode="lin" valueType="num">
                                      <p:cBhvr additive="base">
                                        <p:cTn id="42" dur="500" fill="hold"/>
                                        <p:tgtEl>
                                          <p:spTgt spid="13">
                                            <p:graphicEl>
                                              <a:dgm id="{8363794F-98C4-4A5C-B9BA-F955BC869983}"/>
                                            </p:graphicEl>
                                          </p:spTgt>
                                        </p:tgtEl>
                                        <p:attrNameLst>
                                          <p:attrName>ppt_x</p:attrName>
                                        </p:attrNameLst>
                                      </p:cBhvr>
                                      <p:tavLst>
                                        <p:tav tm="0">
                                          <p:val>
                                            <p:strVal val="#ppt_x"/>
                                          </p:val>
                                        </p:tav>
                                        <p:tav tm="100000">
                                          <p:val>
                                            <p:strVal val="#ppt_x"/>
                                          </p:val>
                                        </p:tav>
                                      </p:tavLst>
                                    </p:anim>
                                    <p:anim calcmode="lin" valueType="num">
                                      <p:cBhvr additive="base">
                                        <p:cTn id="43" dur="500" fill="hold"/>
                                        <p:tgtEl>
                                          <p:spTgt spid="13">
                                            <p:graphicEl>
                                              <a:dgm id="{8363794F-98C4-4A5C-B9BA-F955BC869983}"/>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Sub>
          <a:bldDgm bld="one"/>
        </p:bldSub>
      </p:bldGraphic>
      <p:bldP spid="2050" grpId="0"/>
      <p:bldP spid="2052" grpId="0"/>
      <p:bldP spid="2054"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a:xfrm>
            <a:off x="179512" y="1484784"/>
            <a:ext cx="7704856" cy="4525963"/>
          </a:xfrm>
        </p:spPr>
        <p:txBody>
          <a:bodyPr/>
          <a:lstStyle/>
          <a:p>
            <a:pPr marL="450850" indent="0" algn="ctr">
              <a:buNone/>
            </a:pPr>
            <a:r>
              <a:rPr lang="pl-PL" sz="2800" b="1" dirty="0" smtClean="0"/>
              <a:t> Łukasz Ciepliński </a:t>
            </a:r>
            <a:r>
              <a:rPr lang="pl-PL" sz="2800" dirty="0" smtClean="0"/>
              <a:t>ps. Pług, Ostrowski, Ludwik, </a:t>
            </a:r>
            <a:r>
              <a:rPr lang="pl-PL" sz="2800" dirty="0" err="1" smtClean="0"/>
              <a:t>Apk</a:t>
            </a:r>
            <a:r>
              <a:rPr lang="pl-PL" sz="2800" dirty="0" smtClean="0"/>
              <a:t>, Grzmot, Bogdan ur. </a:t>
            </a:r>
            <a:r>
              <a:rPr lang="pl-PL" sz="2800" b="1" dirty="0" smtClean="0"/>
              <a:t>26 listopada 1913 </a:t>
            </a:r>
            <a:r>
              <a:rPr lang="pl-PL" sz="2800" dirty="0" smtClean="0"/>
              <a:t>r. </a:t>
            </a:r>
            <a:r>
              <a:rPr lang="pl-PL" sz="2800" b="1" dirty="0" smtClean="0"/>
              <a:t>w   Kwilczu. </a:t>
            </a:r>
            <a:r>
              <a:rPr lang="pl-PL" sz="2800" dirty="0" smtClean="0"/>
              <a:t>Był synem </a:t>
            </a:r>
            <a:r>
              <a:rPr lang="pl-PL" sz="2800" b="1" dirty="0" smtClean="0"/>
              <a:t>Franciszka Cieplińskiego i Marii </a:t>
            </a:r>
            <a:r>
              <a:rPr lang="pl-PL" sz="2800" dirty="0" smtClean="0"/>
              <a:t>z domu</a:t>
            </a:r>
            <a:r>
              <a:rPr lang="pl-PL" sz="2800" b="1" dirty="0" smtClean="0"/>
              <a:t> Kaczmarek</a:t>
            </a:r>
            <a:r>
              <a:rPr lang="pl-PL" sz="2800" dirty="0" smtClean="0"/>
              <a:t>.</a:t>
            </a:r>
            <a:endParaRPr lang="pl-PL" sz="2800" b="1" dirty="0" smtClean="0">
              <a:latin typeface="Arial" charset="0"/>
            </a:endParaRPr>
          </a:p>
          <a:p>
            <a:pPr algn="ctr">
              <a:buNone/>
            </a:pPr>
            <a:endParaRPr lang="pl-PL" dirty="0"/>
          </a:p>
        </p:txBody>
      </p:sp>
      <p:grpSp>
        <p:nvGrpSpPr>
          <p:cNvPr id="4" name="Diagram group"/>
          <p:cNvGrpSpPr/>
          <p:nvPr/>
        </p:nvGrpSpPr>
        <p:grpSpPr>
          <a:xfrm>
            <a:off x="8028386" y="5877272"/>
            <a:ext cx="79208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5" name="Grupa 8"/>
            <p:cNvGrpSpPr/>
            <p:nvPr/>
          </p:nvGrpSpPr>
          <p:grpSpPr>
            <a:xfrm>
              <a:off x="0" y="144014"/>
              <a:ext cx="792087" cy="421200"/>
              <a:chOff x="0" y="144014"/>
              <a:chExt cx="792087" cy="421200"/>
            </a:xfrm>
          </p:grpSpPr>
          <p:sp>
            <p:nvSpPr>
              <p:cNvPr id="6" name="Prostokąt zaokrąglony 5"/>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7" name="Prostokąt 6"/>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3" action="ppaction://hlinksldjump"/>
                  </a:rPr>
                  <a:t>Menu</a:t>
                </a:r>
                <a:endParaRPr lang="pl-PL" sz="1800" kern="1200" dirty="0"/>
              </a:p>
            </p:txBody>
          </p:sp>
        </p:grpSp>
      </p:grpSp>
      <p:grpSp>
        <p:nvGrpSpPr>
          <p:cNvPr id="8" name="Diagram group"/>
          <p:cNvGrpSpPr/>
          <p:nvPr/>
        </p:nvGrpSpPr>
        <p:grpSpPr>
          <a:xfrm>
            <a:off x="6444210" y="6093296"/>
            <a:ext cx="151216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9" name="Grupa 8"/>
            <p:cNvGrpSpPr/>
            <p:nvPr/>
          </p:nvGrpSpPr>
          <p:grpSpPr>
            <a:xfrm>
              <a:off x="0" y="144014"/>
              <a:ext cx="792087" cy="421200"/>
              <a:chOff x="0" y="144014"/>
              <a:chExt cx="792087" cy="421200"/>
            </a:xfrm>
          </p:grpSpPr>
          <p:sp>
            <p:nvSpPr>
              <p:cNvPr id="10" name="Prostokąt zaokrąglony 9"/>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11" name="Prostokąt 10"/>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4" action="ppaction://hlinksldjump"/>
                  </a:rPr>
                  <a:t>poprzedni</a:t>
                </a:r>
                <a:endParaRPr lang="pl-PL" sz="1800" kern="1200" dirty="0"/>
              </a:p>
            </p:txBody>
          </p:sp>
        </p:grpSp>
      </p:grpSp>
      <p:sp>
        <p:nvSpPr>
          <p:cNvPr id="12" name="Symbol zastępczy daty 11"/>
          <p:cNvSpPr>
            <a:spLocks noGrp="1"/>
          </p:cNvSpPr>
          <p:nvPr>
            <p:ph type="dt" sz="half" idx="10"/>
          </p:nvPr>
        </p:nvSpPr>
        <p:spPr/>
        <p:txBody>
          <a:bodyPr/>
          <a:lstStyle/>
          <a:p>
            <a:fld id="{F50256E1-3580-4923-AEA1-7DD1608D49B6}" type="datetime9">
              <a:rPr lang="pl-PL" smtClean="0"/>
              <a:pPr/>
              <a:t>2011-12-12 14:07:57</a:t>
            </a:fld>
            <a:endParaRPr lang="pl-PL"/>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643174" y="260648"/>
            <a:ext cx="6215106" cy="3816423"/>
          </a:xfrm>
        </p:spPr>
        <p:txBody>
          <a:bodyPr>
            <a:normAutofit/>
          </a:bodyPr>
          <a:lstStyle/>
          <a:p>
            <a:pPr marL="419100" indent="31750">
              <a:buNone/>
            </a:pPr>
            <a:r>
              <a:rPr lang="pl-PL" sz="2800" dirty="0" smtClean="0"/>
              <a:t>Uczęszczał do Korpusu Kadetów   w Rawiczu. W latach 1934-1935 odbył służbę wojskową w Szkole </a:t>
            </a:r>
          </a:p>
          <a:p>
            <a:pPr marL="419100" indent="31750">
              <a:buNone/>
            </a:pPr>
            <a:r>
              <a:rPr lang="pl-PL" sz="2800" dirty="0" smtClean="0"/>
              <a:t>Podchorążych Piechoty w </a:t>
            </a:r>
            <a:r>
              <a:rPr lang="pl-PL" sz="2800" dirty="0" err="1" smtClean="0"/>
              <a:t>Komorowie-Ostrowi</a:t>
            </a:r>
            <a:r>
              <a:rPr lang="pl-PL" sz="2800" dirty="0" smtClean="0"/>
              <a:t> Mazowieckiej, którą ukończył w stopniu podporucznika.</a:t>
            </a:r>
          </a:p>
          <a:p>
            <a:pPr marL="419100" indent="31750">
              <a:buNone/>
            </a:pPr>
            <a:endParaRPr lang="pl-PL" sz="2800" dirty="0" smtClean="0"/>
          </a:p>
        </p:txBody>
      </p:sp>
      <p:grpSp>
        <p:nvGrpSpPr>
          <p:cNvPr id="5" name="Diagram group"/>
          <p:cNvGrpSpPr/>
          <p:nvPr/>
        </p:nvGrpSpPr>
        <p:grpSpPr>
          <a:xfrm>
            <a:off x="8028386" y="5877272"/>
            <a:ext cx="79208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6" name="Grupa 8"/>
            <p:cNvGrpSpPr/>
            <p:nvPr/>
          </p:nvGrpSpPr>
          <p:grpSpPr>
            <a:xfrm>
              <a:off x="0" y="144014"/>
              <a:ext cx="792087" cy="421200"/>
              <a:chOff x="0" y="144014"/>
              <a:chExt cx="792087" cy="421200"/>
            </a:xfrm>
          </p:grpSpPr>
          <p:sp>
            <p:nvSpPr>
              <p:cNvPr id="7" name="Prostokąt zaokrąglony 6"/>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8" name="Prostokąt 7"/>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3" action="ppaction://hlinksldjump"/>
                  </a:rPr>
                  <a:t>Menu</a:t>
                </a:r>
                <a:endParaRPr lang="pl-PL" sz="1800" kern="1200" dirty="0"/>
              </a:p>
            </p:txBody>
          </p:sp>
        </p:grpSp>
      </p:grpSp>
      <p:grpSp>
        <p:nvGrpSpPr>
          <p:cNvPr id="9" name="Diagram group"/>
          <p:cNvGrpSpPr/>
          <p:nvPr/>
        </p:nvGrpSpPr>
        <p:grpSpPr>
          <a:xfrm>
            <a:off x="6444210" y="6093296"/>
            <a:ext cx="151216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10" name="Grupa 9"/>
            <p:cNvGrpSpPr/>
            <p:nvPr/>
          </p:nvGrpSpPr>
          <p:grpSpPr>
            <a:xfrm>
              <a:off x="0" y="144014"/>
              <a:ext cx="792087" cy="421200"/>
              <a:chOff x="0" y="144014"/>
              <a:chExt cx="792087" cy="421200"/>
            </a:xfrm>
          </p:grpSpPr>
          <p:sp>
            <p:nvSpPr>
              <p:cNvPr id="11" name="Prostokąt zaokrąglony 10"/>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12" name="Prostokąt 11"/>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4" action="ppaction://hlinksldjump"/>
                  </a:rPr>
                  <a:t>poprzedni</a:t>
                </a:r>
                <a:endParaRPr lang="pl-PL" sz="1800" kern="1200" dirty="0"/>
              </a:p>
            </p:txBody>
          </p:sp>
        </p:grpSp>
      </p:grpSp>
      <p:pic>
        <p:nvPicPr>
          <p:cNvPr id="20482" name="Picture 2" descr="l.cieplinski szkola podchorazych piechoty">
            <a:hlinkClick r:id="rId5" tooltip="Naciśnij tutaj aby powiększyć w nowym oknie"/>
          </p:cNvPr>
          <p:cNvPicPr>
            <a:picLocks noChangeAspect="1" noChangeArrowheads="1"/>
          </p:cNvPicPr>
          <p:nvPr/>
        </p:nvPicPr>
        <p:blipFill>
          <a:blip r:embed="rId6" cstate="print"/>
          <a:srcRect t="8087" r="1128"/>
          <a:stretch>
            <a:fillRect/>
          </a:stretch>
        </p:blipFill>
        <p:spPr bwMode="auto">
          <a:xfrm>
            <a:off x="1" y="3692767"/>
            <a:ext cx="5000628" cy="3165233"/>
          </a:xfrm>
          <a:prstGeom prst="rect">
            <a:avLst/>
          </a:prstGeom>
          <a:noFill/>
        </p:spPr>
      </p:pic>
      <p:sp>
        <p:nvSpPr>
          <p:cNvPr id="13" name="Symbol zastępczy daty 12"/>
          <p:cNvSpPr>
            <a:spLocks noGrp="1"/>
          </p:cNvSpPr>
          <p:nvPr>
            <p:ph type="dt" sz="half" idx="10"/>
          </p:nvPr>
        </p:nvSpPr>
        <p:spPr/>
        <p:txBody>
          <a:bodyPr/>
          <a:lstStyle/>
          <a:p>
            <a:fld id="{986728A9-0FC8-40DF-AFDD-573D37EA0AA8}" type="datetime9">
              <a:rPr lang="pl-PL" smtClean="0"/>
              <a:pPr/>
              <a:t>2011-12-12 14:07:57</a:t>
            </a:fld>
            <a:endParaRPr lang="pl-PL"/>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20482"/>
                                        </p:tgtEl>
                                        <p:attrNameLst>
                                          <p:attrName>style.visibility</p:attrName>
                                        </p:attrNameLst>
                                      </p:cBhvr>
                                      <p:to>
                                        <p:strVal val="visible"/>
                                      </p:to>
                                    </p:set>
                                    <p:anim calcmode="lin" valueType="num">
                                      <p:cBhvr additive="base">
                                        <p:cTn id="27" dur="500" fill="hold"/>
                                        <p:tgtEl>
                                          <p:spTgt spid="20482"/>
                                        </p:tgtEl>
                                        <p:attrNameLst>
                                          <p:attrName>ppt_x</p:attrName>
                                        </p:attrNameLst>
                                      </p:cBhvr>
                                      <p:tavLst>
                                        <p:tav tm="0">
                                          <p:val>
                                            <p:strVal val="#ppt_x"/>
                                          </p:val>
                                        </p:tav>
                                        <p:tav tm="100000">
                                          <p:val>
                                            <p:strVal val="#ppt_x"/>
                                          </p:val>
                                        </p:tav>
                                      </p:tavLst>
                                    </p:anim>
                                    <p:anim calcmode="lin" valueType="num">
                                      <p:cBhvr additive="base">
                                        <p:cTn id="28" dur="500" fill="hold"/>
                                        <p:tgtEl>
                                          <p:spTgt spid="20482"/>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ppt_x"/>
                                          </p:val>
                                        </p:tav>
                                        <p:tav tm="100000">
                                          <p:val>
                                            <p:strVal val="#ppt_x"/>
                                          </p:val>
                                        </p:tav>
                                      </p:tavLst>
                                    </p:anim>
                                    <p:anim calcmode="lin" valueType="num">
                                      <p:cBhvr additive="base">
                                        <p:cTn id="3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908721"/>
            <a:ext cx="7891811" cy="4525963"/>
          </a:xfrm>
        </p:spPr>
        <p:txBody>
          <a:bodyPr>
            <a:normAutofit/>
          </a:bodyPr>
          <a:lstStyle/>
          <a:p>
            <a:pPr marL="179388" indent="1588">
              <a:lnSpc>
                <a:spcPct val="90000"/>
              </a:lnSpc>
              <a:buNone/>
            </a:pPr>
            <a:r>
              <a:rPr lang="pl-PL" sz="2800" dirty="0" smtClean="0"/>
              <a:t>Pozostał</a:t>
            </a:r>
            <a:r>
              <a:rPr lang="pl-PL" sz="2800" dirty="0" smtClean="0">
                <a:latin typeface="Arial" charset="0"/>
              </a:rPr>
              <a:t> </a:t>
            </a:r>
            <a:r>
              <a:rPr lang="pl-PL" sz="2800" dirty="0" smtClean="0"/>
              <a:t>w WP; od 1936 r. służył</a:t>
            </a:r>
            <a:br>
              <a:rPr lang="pl-PL" sz="2800" dirty="0" smtClean="0"/>
            </a:br>
            <a:r>
              <a:rPr lang="pl-PL" sz="2800" dirty="0" smtClean="0"/>
              <a:t>w </a:t>
            </a:r>
            <a:r>
              <a:rPr lang="pl-PL" sz="2800" b="1" dirty="0" smtClean="0"/>
              <a:t>62. Pułku Piechoty w Bydgoszczy. </a:t>
            </a:r>
            <a:r>
              <a:rPr lang="pl-PL" sz="2800" dirty="0" smtClean="0"/>
              <a:t>Uczestniczył </a:t>
            </a:r>
            <a:r>
              <a:rPr lang="pl-PL" sz="2800" b="1" dirty="0" smtClean="0"/>
              <a:t>w wojnie obronnej 1939 r. </a:t>
            </a:r>
            <a:r>
              <a:rPr lang="pl-PL" sz="2800" dirty="0" smtClean="0"/>
              <a:t>jako dowódca kompanii przeciwpancernej. Walczył w bitwie nad Bzurą i w Puszczy Kampinoskiej podczas przebijania się do oblężonej Warszawy.</a:t>
            </a:r>
            <a:endParaRPr lang="pl-PL" sz="2800" b="1" dirty="0" smtClean="0">
              <a:latin typeface="Arial" charset="0"/>
            </a:endParaRPr>
          </a:p>
          <a:p>
            <a:pPr marL="180000"/>
            <a:endParaRPr lang="pl-PL" dirty="0"/>
          </a:p>
        </p:txBody>
      </p:sp>
      <p:grpSp>
        <p:nvGrpSpPr>
          <p:cNvPr id="4" name="Diagram group"/>
          <p:cNvGrpSpPr/>
          <p:nvPr/>
        </p:nvGrpSpPr>
        <p:grpSpPr>
          <a:xfrm>
            <a:off x="8028386" y="5877272"/>
            <a:ext cx="79208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5" name="Grupa 8"/>
            <p:cNvGrpSpPr/>
            <p:nvPr/>
          </p:nvGrpSpPr>
          <p:grpSpPr>
            <a:xfrm>
              <a:off x="0" y="144014"/>
              <a:ext cx="792087" cy="421200"/>
              <a:chOff x="0" y="144014"/>
              <a:chExt cx="792087" cy="421200"/>
            </a:xfrm>
          </p:grpSpPr>
          <p:sp>
            <p:nvSpPr>
              <p:cNvPr id="6" name="Prostokąt zaokrąglony 5"/>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7" name="Prostokąt 6"/>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3" action="ppaction://hlinksldjump"/>
                  </a:rPr>
                  <a:t>Menu</a:t>
                </a:r>
                <a:endParaRPr lang="pl-PL" sz="1800" kern="1200" dirty="0"/>
              </a:p>
            </p:txBody>
          </p:sp>
        </p:grpSp>
      </p:grpSp>
      <p:grpSp>
        <p:nvGrpSpPr>
          <p:cNvPr id="17" name="Diagram group"/>
          <p:cNvGrpSpPr/>
          <p:nvPr/>
        </p:nvGrpSpPr>
        <p:grpSpPr>
          <a:xfrm>
            <a:off x="7092282" y="6021288"/>
            <a:ext cx="79208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18" name="Grupa 8"/>
            <p:cNvGrpSpPr/>
            <p:nvPr/>
          </p:nvGrpSpPr>
          <p:grpSpPr>
            <a:xfrm>
              <a:off x="0" y="144014"/>
              <a:ext cx="792087" cy="421200"/>
              <a:chOff x="0" y="144014"/>
              <a:chExt cx="792087" cy="421200"/>
            </a:xfrm>
          </p:grpSpPr>
          <p:sp>
            <p:nvSpPr>
              <p:cNvPr id="19" name="Prostokąt zaokrąglony 18"/>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20" name="Prostokąt 19"/>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4" action="ppaction://hlinksldjump"/>
                  </a:rPr>
                  <a:t>dalej</a:t>
                </a:r>
                <a:endParaRPr lang="pl-PL" sz="1800" kern="1200" dirty="0"/>
              </a:p>
            </p:txBody>
          </p:sp>
        </p:grpSp>
      </p:grpSp>
      <p:sp>
        <p:nvSpPr>
          <p:cNvPr id="11" name="Symbol zastępczy daty 10"/>
          <p:cNvSpPr>
            <a:spLocks noGrp="1"/>
          </p:cNvSpPr>
          <p:nvPr>
            <p:ph type="dt" sz="half" idx="10"/>
          </p:nvPr>
        </p:nvSpPr>
        <p:spPr/>
        <p:txBody>
          <a:bodyPr/>
          <a:lstStyle/>
          <a:p>
            <a:fld id="{B67D1276-A73B-498E-8208-0AD157988E13}" type="datetime9">
              <a:rPr lang="pl-PL" smtClean="0"/>
              <a:pPr/>
              <a:t>2011-12-12 14:07:57</a:t>
            </a:fld>
            <a:endParaRPr lang="pl-PL"/>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fill="hold"/>
                                        <p:tgtEl>
                                          <p:spTgt spid="17"/>
                                        </p:tgtEl>
                                        <p:attrNameLst>
                                          <p:attrName>ppt_x</p:attrName>
                                        </p:attrNameLst>
                                      </p:cBhvr>
                                      <p:tavLst>
                                        <p:tav tm="0">
                                          <p:val>
                                            <p:strVal val="#ppt_x"/>
                                          </p:val>
                                        </p:tav>
                                        <p:tav tm="100000">
                                          <p:val>
                                            <p:strVal val="#ppt_x"/>
                                          </p:val>
                                        </p:tav>
                                      </p:tavLst>
                                    </p:anim>
                                    <p:anim calcmode="lin" valueType="num">
                                      <p:cBhvr additive="base">
                                        <p:cTn id="18" dur="500" fill="hold"/>
                                        <p:tgtEl>
                                          <p:spTgt spid="1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32656"/>
            <a:ext cx="7673280" cy="5184577"/>
          </a:xfrm>
        </p:spPr>
        <p:txBody>
          <a:bodyPr>
            <a:noAutofit/>
          </a:bodyPr>
          <a:lstStyle/>
          <a:p>
            <a:pPr marL="0" indent="36513">
              <a:buNone/>
            </a:pPr>
            <a:r>
              <a:rPr lang="pl-PL" sz="2800" dirty="0" smtClean="0"/>
              <a:t>Z reszt</a:t>
            </a:r>
            <a:r>
              <a:rPr lang="pl-PL" sz="2800" dirty="0" smtClean="0">
                <a:latin typeface="Arial" charset="0"/>
              </a:rPr>
              <a:t>k</a:t>
            </a:r>
            <a:r>
              <a:rPr lang="pl-PL" sz="2800" dirty="0" smtClean="0"/>
              <a:t>ami swojego pułku przedarł się do stolicy i brał udział w jej obronie. Po kapitulacji </a:t>
            </a:r>
            <a:r>
              <a:rPr lang="pl-PL" sz="2800" b="1" dirty="0" smtClean="0"/>
              <a:t>28 września 1939</a:t>
            </a:r>
            <a:r>
              <a:rPr lang="pl-PL" sz="2800" dirty="0" smtClean="0"/>
              <a:t> r. nie poszedł do niewoli. Udało mu się przedostać na Węgry do Budapesztu do polskiej placówki wojskowej. Usiłował powrócić do Polski, ale na granicy został aresztowany przez policję ukraińską, która przekazała go Niemcom. Został osadzony w więzieniu w Sanoku,</a:t>
            </a:r>
            <a:br>
              <a:rPr lang="pl-PL" sz="2800" dirty="0" smtClean="0"/>
            </a:br>
            <a:r>
              <a:rPr lang="pl-PL" sz="2800" dirty="0" smtClean="0"/>
              <a:t>z którego jednak zbiegł w </a:t>
            </a:r>
            <a:r>
              <a:rPr lang="pl-PL" sz="2800" dirty="0" smtClean="0">
                <a:latin typeface="Arial" charset="0"/>
              </a:rPr>
              <a:t>(kwietniu)</a:t>
            </a:r>
            <a:r>
              <a:rPr lang="pl-PL" sz="2800" b="1" dirty="0" smtClean="0"/>
              <a:t>maju 1940 r. i dotarł do Rzeszowa.</a:t>
            </a:r>
          </a:p>
        </p:txBody>
      </p:sp>
      <p:grpSp>
        <p:nvGrpSpPr>
          <p:cNvPr id="4" name="Diagram group"/>
          <p:cNvGrpSpPr/>
          <p:nvPr/>
        </p:nvGrpSpPr>
        <p:grpSpPr>
          <a:xfrm>
            <a:off x="8028386" y="5877272"/>
            <a:ext cx="79208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5" name="Grupa 8"/>
            <p:cNvGrpSpPr/>
            <p:nvPr/>
          </p:nvGrpSpPr>
          <p:grpSpPr>
            <a:xfrm>
              <a:off x="0" y="144014"/>
              <a:ext cx="792087" cy="421200"/>
              <a:chOff x="0" y="144014"/>
              <a:chExt cx="792087" cy="421200"/>
            </a:xfrm>
          </p:grpSpPr>
          <p:sp>
            <p:nvSpPr>
              <p:cNvPr id="6" name="Prostokąt zaokrąglony 5"/>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7" name="Prostokąt 6"/>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3" action="ppaction://hlinksldjump"/>
                  </a:rPr>
                  <a:t>Menu</a:t>
                </a:r>
                <a:endParaRPr lang="pl-PL" sz="1800" kern="1200" dirty="0"/>
              </a:p>
            </p:txBody>
          </p:sp>
        </p:grpSp>
      </p:grpSp>
      <p:grpSp>
        <p:nvGrpSpPr>
          <p:cNvPr id="8" name="Diagram group"/>
          <p:cNvGrpSpPr/>
          <p:nvPr/>
        </p:nvGrpSpPr>
        <p:grpSpPr>
          <a:xfrm>
            <a:off x="7308306" y="5517232"/>
            <a:ext cx="79208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9" name="Grupa 8"/>
            <p:cNvGrpSpPr/>
            <p:nvPr/>
          </p:nvGrpSpPr>
          <p:grpSpPr>
            <a:xfrm>
              <a:off x="0" y="144014"/>
              <a:ext cx="792087" cy="421200"/>
              <a:chOff x="0" y="144014"/>
              <a:chExt cx="792087" cy="421200"/>
            </a:xfrm>
          </p:grpSpPr>
          <p:sp>
            <p:nvSpPr>
              <p:cNvPr id="10" name="Prostokąt zaokrąglony 9"/>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11" name="Prostokąt 10"/>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4" action="ppaction://hlinksldjump"/>
                  </a:rPr>
                  <a:t>dalej</a:t>
                </a:r>
                <a:endParaRPr lang="pl-PL" sz="1800" kern="1200" dirty="0"/>
              </a:p>
            </p:txBody>
          </p:sp>
        </p:grpSp>
      </p:grpSp>
      <p:grpSp>
        <p:nvGrpSpPr>
          <p:cNvPr id="12" name="Diagram group"/>
          <p:cNvGrpSpPr/>
          <p:nvPr/>
        </p:nvGrpSpPr>
        <p:grpSpPr>
          <a:xfrm>
            <a:off x="6444210" y="6093296"/>
            <a:ext cx="151216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13" name="Grupa 8"/>
            <p:cNvGrpSpPr/>
            <p:nvPr/>
          </p:nvGrpSpPr>
          <p:grpSpPr>
            <a:xfrm>
              <a:off x="0" y="144014"/>
              <a:ext cx="792087" cy="421200"/>
              <a:chOff x="0" y="144014"/>
              <a:chExt cx="792087" cy="421200"/>
            </a:xfrm>
          </p:grpSpPr>
          <p:sp>
            <p:nvSpPr>
              <p:cNvPr id="14" name="Prostokąt zaokrąglony 13"/>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15" name="Prostokąt 14"/>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err="1" smtClean="0">
                    <a:hlinkClick r:id="rId5" action="ppaction://hlinksldjump"/>
                  </a:rPr>
                  <a:t>popszedni</a:t>
                </a:r>
                <a:endParaRPr lang="pl-PL" sz="1800" kern="1200" dirty="0"/>
              </a:p>
            </p:txBody>
          </p:sp>
        </p:grpSp>
      </p:grpSp>
      <p:sp>
        <p:nvSpPr>
          <p:cNvPr id="16" name="Symbol zastępczy daty 15"/>
          <p:cNvSpPr>
            <a:spLocks noGrp="1"/>
          </p:cNvSpPr>
          <p:nvPr>
            <p:ph type="dt" sz="half" idx="10"/>
          </p:nvPr>
        </p:nvSpPr>
        <p:spPr/>
        <p:txBody>
          <a:bodyPr/>
          <a:lstStyle/>
          <a:p>
            <a:fld id="{FBDF7361-3C4A-45E0-B922-64C5EF62FBDD}" type="datetime9">
              <a:rPr lang="pl-PL" smtClean="0"/>
              <a:pPr/>
              <a:t>2011-12-12 14:07:57</a:t>
            </a:fld>
            <a:endParaRPr lang="pl-PL"/>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ppt_x"/>
                                          </p:val>
                                        </p:tav>
                                        <p:tav tm="100000">
                                          <p:val>
                                            <p:strVal val="#ppt_x"/>
                                          </p:val>
                                        </p:tav>
                                      </p:tavLst>
                                    </p:anim>
                                    <p:anim calcmode="lin" valueType="num">
                                      <p:cBhvr additive="base">
                                        <p:cTn id="23" dur="500" fill="hold"/>
                                        <p:tgtEl>
                                          <p:spTgt spid="12"/>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260649"/>
            <a:ext cx="7467600" cy="4525963"/>
          </a:xfrm>
        </p:spPr>
        <p:txBody>
          <a:bodyPr>
            <a:noAutofit/>
          </a:bodyPr>
          <a:lstStyle/>
          <a:p>
            <a:pPr marL="0" indent="0">
              <a:lnSpc>
                <a:spcPct val="120000"/>
              </a:lnSpc>
              <a:buNone/>
            </a:pPr>
            <a:r>
              <a:rPr lang="pl-PL" sz="2000" dirty="0" smtClean="0"/>
              <a:t>Został mianowany </a:t>
            </a:r>
            <a:r>
              <a:rPr lang="pl-PL" sz="2000" b="1" dirty="0" smtClean="0"/>
              <a:t>komendantem Podokręgu Rzeszowskiego Organizacji Orła Białego</a:t>
            </a:r>
            <a:r>
              <a:rPr lang="pl-PL" sz="2000" dirty="0" smtClean="0"/>
              <a:t>. Po scaleniu OOB z ZWZ objął funkcję </a:t>
            </a:r>
            <a:r>
              <a:rPr lang="pl-PL" sz="2000" b="1" dirty="0" smtClean="0"/>
              <a:t>komendanta Obwodu Rzeszów</a:t>
            </a:r>
            <a:r>
              <a:rPr lang="pl-PL" sz="2000" dirty="0" smtClean="0"/>
              <a:t>. W tym czasie otrzymał awans do stopnia kapitana. </a:t>
            </a:r>
            <a:r>
              <a:rPr lang="pl-PL" sz="2000" b="1" dirty="0" smtClean="0"/>
              <a:t>Od 1941 r. stał na czele Inspektoratu Rejonowego Rzeszów </a:t>
            </a:r>
            <a:r>
              <a:rPr lang="pl-PL" sz="2000" b="1" dirty="0" err="1" smtClean="0"/>
              <a:t>ZWZ-AK</a:t>
            </a:r>
            <a:r>
              <a:rPr lang="pl-PL" sz="2000" b="1" dirty="0" smtClean="0"/>
              <a:t>; zajmował to stanowisko aż do lutego 1945 r</a:t>
            </a:r>
            <a:r>
              <a:rPr lang="pl-PL" sz="2000" dirty="0" smtClean="0"/>
              <a:t>. </a:t>
            </a:r>
            <a:r>
              <a:rPr lang="pl-PL" sz="2000" b="1" dirty="0" smtClean="0"/>
              <a:t>Sukcesem jego podwładnych było przechwycenie części pocisków V-1 i V-2 wiosną 1944 r. oraz wykrycie tajnej kwatery Adolfa Hitlera w tunelu kolejowym pod wsią Wiśniowa niedaleko Strzyżowa. </a:t>
            </a:r>
            <a:r>
              <a:rPr lang="pl-PL" sz="2000" dirty="0" smtClean="0"/>
              <a:t>W międzyczasie awansował do stopnia majora. W maju 1944 r. przeprowadził akcję "Kośba" - likwidację funkcjonariuszy hitlerowskich na swoim terenie. </a:t>
            </a:r>
            <a:r>
              <a:rPr lang="pl-PL" sz="2000" b="1" dirty="0" smtClean="0"/>
              <a:t>W ramach akcji "Burza" jego oddziały zorganizowane w 39. Pułk Piechoty AK 2 sierpnia brały udział w wyzwalaniu Rzeszowa</a:t>
            </a:r>
            <a:endParaRPr lang="pl-PL" sz="1800" dirty="0"/>
          </a:p>
        </p:txBody>
      </p:sp>
      <p:grpSp>
        <p:nvGrpSpPr>
          <p:cNvPr id="4" name="Diagram group"/>
          <p:cNvGrpSpPr/>
          <p:nvPr/>
        </p:nvGrpSpPr>
        <p:grpSpPr>
          <a:xfrm>
            <a:off x="8028386" y="5877272"/>
            <a:ext cx="79208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5" name="Grupa 8"/>
            <p:cNvGrpSpPr/>
            <p:nvPr/>
          </p:nvGrpSpPr>
          <p:grpSpPr>
            <a:xfrm>
              <a:off x="0" y="144014"/>
              <a:ext cx="792087" cy="421200"/>
              <a:chOff x="0" y="144014"/>
              <a:chExt cx="792087" cy="421200"/>
            </a:xfrm>
          </p:grpSpPr>
          <p:sp>
            <p:nvSpPr>
              <p:cNvPr id="6" name="Prostokąt zaokrąglony 5"/>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7" name="Prostokąt 6"/>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3" action="ppaction://hlinksldjump"/>
                  </a:rPr>
                  <a:t>Menu</a:t>
                </a:r>
                <a:endParaRPr lang="pl-PL" sz="1800" kern="1200" dirty="0"/>
              </a:p>
            </p:txBody>
          </p:sp>
        </p:grpSp>
      </p:grpSp>
      <p:grpSp>
        <p:nvGrpSpPr>
          <p:cNvPr id="8" name="Diagram group"/>
          <p:cNvGrpSpPr/>
          <p:nvPr/>
        </p:nvGrpSpPr>
        <p:grpSpPr>
          <a:xfrm>
            <a:off x="7308306" y="5517232"/>
            <a:ext cx="79208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9" name="Grupa 8"/>
            <p:cNvGrpSpPr/>
            <p:nvPr/>
          </p:nvGrpSpPr>
          <p:grpSpPr>
            <a:xfrm>
              <a:off x="0" y="144014"/>
              <a:ext cx="792087" cy="421200"/>
              <a:chOff x="0" y="144014"/>
              <a:chExt cx="792087" cy="421200"/>
            </a:xfrm>
          </p:grpSpPr>
          <p:sp>
            <p:nvSpPr>
              <p:cNvPr id="10" name="Prostokąt zaokrąglony 9"/>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11" name="Prostokąt 10"/>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4" action="ppaction://hlinksldjump"/>
                  </a:rPr>
                  <a:t>dalej</a:t>
                </a:r>
                <a:endParaRPr lang="pl-PL" sz="1800" kern="1200" dirty="0"/>
              </a:p>
            </p:txBody>
          </p:sp>
        </p:grpSp>
      </p:grpSp>
      <p:grpSp>
        <p:nvGrpSpPr>
          <p:cNvPr id="12" name="Diagram group"/>
          <p:cNvGrpSpPr/>
          <p:nvPr/>
        </p:nvGrpSpPr>
        <p:grpSpPr>
          <a:xfrm>
            <a:off x="6444210" y="6093296"/>
            <a:ext cx="151216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13" name="Grupa 8"/>
            <p:cNvGrpSpPr/>
            <p:nvPr/>
          </p:nvGrpSpPr>
          <p:grpSpPr>
            <a:xfrm>
              <a:off x="0" y="144014"/>
              <a:ext cx="792087" cy="421200"/>
              <a:chOff x="0" y="144014"/>
              <a:chExt cx="792087" cy="421200"/>
            </a:xfrm>
          </p:grpSpPr>
          <p:sp>
            <p:nvSpPr>
              <p:cNvPr id="14" name="Prostokąt zaokrąglony 13"/>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15" name="Prostokąt 14"/>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5" action="ppaction://hlinksldjump"/>
                  </a:rPr>
                  <a:t>poprzedni</a:t>
                </a:r>
                <a:endParaRPr lang="pl-PL" sz="1800" kern="1200" dirty="0"/>
              </a:p>
            </p:txBody>
          </p:sp>
        </p:grpSp>
      </p:grpSp>
      <p:sp>
        <p:nvSpPr>
          <p:cNvPr id="16" name="Symbol zastępczy daty 15"/>
          <p:cNvSpPr>
            <a:spLocks noGrp="1"/>
          </p:cNvSpPr>
          <p:nvPr>
            <p:ph type="dt" sz="half" idx="10"/>
          </p:nvPr>
        </p:nvSpPr>
        <p:spPr/>
        <p:txBody>
          <a:bodyPr/>
          <a:lstStyle/>
          <a:p>
            <a:fld id="{0BEAE1C0-CB5E-4C23-A46E-0A7A306097AB}" type="datetime9">
              <a:rPr lang="pl-PL" smtClean="0"/>
              <a:pPr/>
              <a:t>2011-12-12 14:07:57</a:t>
            </a:fld>
            <a:endParaRPr lang="pl-PL"/>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ppt_x"/>
                                          </p:val>
                                        </p:tav>
                                        <p:tav tm="100000">
                                          <p:val>
                                            <p:strVal val="#ppt_x"/>
                                          </p:val>
                                        </p:tav>
                                      </p:tavLst>
                                    </p:anim>
                                    <p:anim calcmode="lin" valueType="num">
                                      <p:cBhvr additive="base">
                                        <p:cTn id="23" dur="500" fill="hold"/>
                                        <p:tgtEl>
                                          <p:spTgt spid="12"/>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6632"/>
            <a:ext cx="7859216" cy="5400600"/>
          </a:xfrm>
        </p:spPr>
        <p:txBody>
          <a:bodyPr>
            <a:normAutofit/>
          </a:bodyPr>
          <a:lstStyle/>
          <a:p>
            <a:pPr marL="0" indent="36513">
              <a:lnSpc>
                <a:spcPct val="120000"/>
              </a:lnSpc>
              <a:buNone/>
            </a:pPr>
            <a:r>
              <a:rPr lang="pl-PL" sz="2800" dirty="0" smtClean="0"/>
              <a:t>W czasie wojny urzędował w wikarówce w dzisiejszej parafii p.w. św. Mikołaja                          w Rzeszowie, która była kwaterą konspiracyjną Inspektoratu Rzeszowskiego AK. To właśnie             w tym miejscu pułkownik często nocował, odbywał odprawy z dowódcami, spotykał się          z żołnierzami, odbierał od nich przysięgę, wydawał rozkazy i przyjmował skoczków                z Anglii.</a:t>
            </a:r>
          </a:p>
          <a:p>
            <a:pPr marL="0" indent="36513">
              <a:lnSpc>
                <a:spcPct val="120000"/>
              </a:lnSpc>
              <a:buNone/>
            </a:pPr>
            <a:r>
              <a:rPr lang="pl-PL" sz="1500" i="1" dirty="0" smtClean="0"/>
              <a:t>(oparte na książce </a:t>
            </a:r>
            <a:r>
              <a:rPr lang="pl-PL" sz="1500" i="1" dirty="0" err="1" smtClean="0"/>
              <a:t>ks.Stanisława</a:t>
            </a:r>
            <a:r>
              <a:rPr lang="pl-PL" sz="1500" i="1" dirty="0" smtClean="0"/>
              <a:t> Sznajdera pt.”Wspomnienia o księdzu Józefie Czyżu”)</a:t>
            </a:r>
            <a:endParaRPr lang="pl-PL" sz="1500" i="1" dirty="0"/>
          </a:p>
        </p:txBody>
      </p:sp>
      <p:grpSp>
        <p:nvGrpSpPr>
          <p:cNvPr id="6" name="Diagram group"/>
          <p:cNvGrpSpPr/>
          <p:nvPr/>
        </p:nvGrpSpPr>
        <p:grpSpPr>
          <a:xfrm>
            <a:off x="8028386" y="5877272"/>
            <a:ext cx="79208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7" name="Grupa 8"/>
            <p:cNvGrpSpPr/>
            <p:nvPr/>
          </p:nvGrpSpPr>
          <p:grpSpPr>
            <a:xfrm>
              <a:off x="0" y="144014"/>
              <a:ext cx="792087" cy="421200"/>
              <a:chOff x="0" y="144014"/>
              <a:chExt cx="792087" cy="421200"/>
            </a:xfrm>
          </p:grpSpPr>
          <p:sp>
            <p:nvSpPr>
              <p:cNvPr id="8" name="Prostokąt zaokrąglony 7"/>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9" name="Prostokąt 8"/>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3" action="ppaction://hlinksldjump"/>
                  </a:rPr>
                  <a:t>Menu</a:t>
                </a:r>
                <a:endParaRPr lang="pl-PL" sz="1800" kern="1200" dirty="0"/>
              </a:p>
            </p:txBody>
          </p:sp>
        </p:grpSp>
      </p:grpSp>
      <p:grpSp>
        <p:nvGrpSpPr>
          <p:cNvPr id="10" name="Diagram group"/>
          <p:cNvGrpSpPr/>
          <p:nvPr/>
        </p:nvGrpSpPr>
        <p:grpSpPr>
          <a:xfrm>
            <a:off x="7308306" y="5517232"/>
            <a:ext cx="79208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11" name="Grupa 10"/>
            <p:cNvGrpSpPr/>
            <p:nvPr/>
          </p:nvGrpSpPr>
          <p:grpSpPr>
            <a:xfrm>
              <a:off x="0" y="144014"/>
              <a:ext cx="792087" cy="421200"/>
              <a:chOff x="0" y="144014"/>
              <a:chExt cx="792087" cy="421200"/>
            </a:xfrm>
          </p:grpSpPr>
          <p:sp>
            <p:nvSpPr>
              <p:cNvPr id="12" name="Prostokąt zaokrąglony 11"/>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13" name="Prostokąt 12"/>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4" action="ppaction://hlinksldjump"/>
                  </a:rPr>
                  <a:t>dalej</a:t>
                </a:r>
                <a:endParaRPr lang="pl-PL" sz="1800" kern="1200" dirty="0"/>
              </a:p>
            </p:txBody>
          </p:sp>
        </p:grpSp>
      </p:grpSp>
      <p:grpSp>
        <p:nvGrpSpPr>
          <p:cNvPr id="14" name="Diagram group"/>
          <p:cNvGrpSpPr/>
          <p:nvPr/>
        </p:nvGrpSpPr>
        <p:grpSpPr>
          <a:xfrm>
            <a:off x="6444210" y="6093296"/>
            <a:ext cx="1512167" cy="421200"/>
            <a:chOff x="0" y="144014"/>
            <a:chExt cx="792087" cy="421200"/>
          </a:xfrm>
          <a:scene3d>
            <a:camera prst="perspectiveRelaxed">
              <a:rot lat="19149996" lon="20104178" rev="1577324"/>
            </a:camera>
            <a:lightRig rig="soft" dir="t"/>
            <a:backdrop>
              <a:anchor x="0" y="0" z="-210000"/>
              <a:norm dx="0" dy="0" dz="914400"/>
              <a:up dx="0" dy="914400" dz="0"/>
            </a:backdrop>
          </a:scene3d>
        </p:grpSpPr>
        <p:grpSp>
          <p:nvGrpSpPr>
            <p:cNvPr id="15" name="Grupa 8"/>
            <p:cNvGrpSpPr/>
            <p:nvPr/>
          </p:nvGrpSpPr>
          <p:grpSpPr>
            <a:xfrm>
              <a:off x="0" y="144014"/>
              <a:ext cx="792087" cy="421200"/>
              <a:chOff x="0" y="144014"/>
              <a:chExt cx="792087" cy="421200"/>
            </a:xfrm>
          </p:grpSpPr>
          <p:sp>
            <p:nvSpPr>
              <p:cNvPr id="16" name="Prostokąt zaokrąglony 15"/>
              <p:cNvSpPr/>
              <p:nvPr/>
            </p:nvSpPr>
            <p:spPr>
              <a:xfrm>
                <a:off x="0" y="144014"/>
                <a:ext cx="792087" cy="421200"/>
              </a:xfrm>
              <a:prstGeom prst="roundRect">
                <a:avLst/>
              </a:prstGeom>
              <a:sp3d extrusionH="152250" prstMaterial="matte">
                <a:bevelT w="165100" prst="coolSlant"/>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17" name="Prostokąt 16"/>
              <p:cNvSpPr/>
              <p:nvPr/>
            </p:nvSpPr>
            <p:spPr>
              <a:xfrm>
                <a:off x="20561" y="164575"/>
                <a:ext cx="750965" cy="38007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sp3d extrusionH="28000" prstMaterial="matte"/>
              </a:bodyPr>
              <a:lstStyle/>
              <a:p>
                <a:pPr lvl="0" algn="l" defTabSz="800100">
                  <a:lnSpc>
                    <a:spcPct val="90000"/>
                  </a:lnSpc>
                  <a:spcBef>
                    <a:spcPct val="0"/>
                  </a:spcBef>
                  <a:spcAft>
                    <a:spcPct val="35000"/>
                  </a:spcAft>
                </a:pPr>
                <a:r>
                  <a:rPr lang="pl-PL" sz="1800" kern="1200" dirty="0" smtClean="0">
                    <a:hlinkClick r:id="rId5" action="ppaction://hlinksldjump"/>
                  </a:rPr>
                  <a:t>poprzedni</a:t>
                </a:r>
                <a:endParaRPr lang="pl-PL" sz="1800" kern="1200" dirty="0"/>
              </a:p>
            </p:txBody>
          </p:sp>
        </p:grpSp>
      </p:grpSp>
      <p:sp>
        <p:nvSpPr>
          <p:cNvPr id="18" name="Symbol zastępczy daty 17"/>
          <p:cNvSpPr>
            <a:spLocks noGrp="1"/>
          </p:cNvSpPr>
          <p:nvPr>
            <p:ph type="dt" sz="half" idx="10"/>
          </p:nvPr>
        </p:nvSpPr>
        <p:spPr/>
        <p:txBody>
          <a:bodyPr/>
          <a:lstStyle/>
          <a:p>
            <a:fld id="{747DEC20-D130-4960-AA3E-8B44E14E506F}" type="datetime9">
              <a:rPr lang="pl-PL" smtClean="0"/>
              <a:pPr/>
              <a:t>2011-12-12 14:07:57</a:t>
            </a:fld>
            <a:endParaRPr lang="pl-PL"/>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additive="base">
                                        <p:cTn id="32" dur="500" fill="hold"/>
                                        <p:tgtEl>
                                          <p:spTgt spid="18"/>
                                        </p:tgtEl>
                                        <p:attrNameLst>
                                          <p:attrName>ppt_x</p:attrName>
                                        </p:attrNameLst>
                                      </p:cBhvr>
                                      <p:tavLst>
                                        <p:tav tm="0">
                                          <p:val>
                                            <p:strVal val="#ppt_x"/>
                                          </p:val>
                                        </p:tav>
                                        <p:tav tm="100000">
                                          <p:val>
                                            <p:strVal val="#ppt_x"/>
                                          </p:val>
                                        </p:tav>
                                      </p:tavLst>
                                    </p:anim>
                                    <p:anim calcmode="lin" valueType="num">
                                      <p:cBhvr additive="base">
                                        <p:cTn id="3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8" grpId="0"/>
    </p:bldLst>
  </p:timing>
</p:sld>
</file>

<file path=ppt/theme/theme1.xml><?xml version="1.0" encoding="utf-8"?>
<a:theme xmlns:a="http://schemas.openxmlformats.org/drawingml/2006/main" name="Techniczny">
  <a:themeElements>
    <a:clrScheme name="Techniczny">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zny">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zny">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902</TotalTime>
  <Words>888</Words>
  <Application>Microsoft Office PowerPoint</Application>
  <PresentationFormat>Pokaz na ekranie (4:3)</PresentationFormat>
  <Paragraphs>115</Paragraphs>
  <Slides>20</Slides>
  <Notes>16</Notes>
  <HiddenSlides>0</HiddenSlides>
  <MMClips>2</MMClips>
  <ScaleCrop>false</ScaleCrop>
  <HeadingPairs>
    <vt:vector size="4" baseType="variant">
      <vt:variant>
        <vt:lpstr>Motyw</vt:lpstr>
      </vt:variant>
      <vt:variant>
        <vt:i4>1</vt:i4>
      </vt:variant>
      <vt:variant>
        <vt:lpstr>Tytuły slajdów</vt:lpstr>
      </vt:variant>
      <vt:variant>
        <vt:i4>20</vt:i4>
      </vt:variant>
    </vt:vector>
  </HeadingPairs>
  <TitlesOfParts>
    <vt:vector size="21" baseType="lpstr">
      <vt:lpstr>Techniczny</vt:lpstr>
      <vt:lpstr>Ppłk  Łukasz Ciepliński</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Dziękujemy za uwagę ! !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Ppłk. Łukasz Ciepliński</dc:title>
  <dc:creator>A</dc:creator>
  <cp:lastModifiedBy>nauczyciel001n</cp:lastModifiedBy>
  <cp:revision>92</cp:revision>
  <dcterms:created xsi:type="dcterms:W3CDTF">2011-11-10T14:52:40Z</dcterms:created>
  <dcterms:modified xsi:type="dcterms:W3CDTF">2011-12-12T13:08:12Z</dcterms:modified>
</cp:coreProperties>
</file>